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2245D-27C4-4AB2-8A0A-755DB0DC883E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21C349-8240-4608-BCF0-CD17335B7D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22232" y="76835"/>
            <a:ext cx="3371070" cy="629703"/>
            <a:chOff x="222232" y="76835"/>
            <a:chExt cx="3371070" cy="629703"/>
          </a:xfrm>
        </p:grpSpPr>
        <p:sp>
          <p:nvSpPr>
            <p:cNvPr id="2" name="Freeform 1"/>
            <p:cNvSpPr/>
            <p:nvPr/>
          </p:nvSpPr>
          <p:spPr>
            <a:xfrm>
              <a:off x="222232" y="76835"/>
              <a:ext cx="325250" cy="478293"/>
            </a:xfrm>
            <a:custGeom>
              <a:avLst/>
              <a:gdLst/>
              <a:ahLst/>
              <a:cxnLst/>
              <a:rect l="0" t="0" r="0" b="0"/>
              <a:pathLst>
                <a:path w="325250" h="478293">
                  <a:moveTo>
                    <a:pt x="251550" y="91620"/>
                  </a:moveTo>
                  <a:lnTo>
                    <a:pt x="241975" y="67574"/>
                  </a:lnTo>
                  <a:lnTo>
                    <a:pt x="211460" y="18920"/>
                  </a:lnTo>
                  <a:lnTo>
                    <a:pt x="195128" y="7446"/>
                  </a:lnTo>
                  <a:lnTo>
                    <a:pt x="160613" y="0"/>
                  </a:lnTo>
                  <a:lnTo>
                    <a:pt x="137434" y="4497"/>
                  </a:lnTo>
                  <a:lnTo>
                    <a:pt x="107773" y="20183"/>
                  </a:lnTo>
                  <a:lnTo>
                    <a:pt x="84167" y="42768"/>
                  </a:lnTo>
                  <a:lnTo>
                    <a:pt x="41074" y="102482"/>
                  </a:lnTo>
                  <a:lnTo>
                    <a:pt x="23070" y="136953"/>
                  </a:lnTo>
                  <a:lnTo>
                    <a:pt x="13447" y="179922"/>
                  </a:lnTo>
                  <a:lnTo>
                    <a:pt x="4606" y="241254"/>
                  </a:lnTo>
                  <a:lnTo>
                    <a:pt x="0" y="298429"/>
                  </a:lnTo>
                  <a:lnTo>
                    <a:pt x="2209" y="351664"/>
                  </a:lnTo>
                  <a:lnTo>
                    <a:pt x="13505" y="385479"/>
                  </a:lnTo>
                  <a:lnTo>
                    <a:pt x="51869" y="446387"/>
                  </a:lnTo>
                  <a:lnTo>
                    <a:pt x="66877" y="461034"/>
                  </a:lnTo>
                  <a:lnTo>
                    <a:pt x="85245" y="471444"/>
                  </a:lnTo>
                  <a:lnTo>
                    <a:pt x="126495" y="478292"/>
                  </a:lnTo>
                  <a:lnTo>
                    <a:pt x="170173" y="474731"/>
                  </a:lnTo>
                  <a:lnTo>
                    <a:pt x="218448" y="454642"/>
                  </a:lnTo>
                  <a:lnTo>
                    <a:pt x="274597" y="414322"/>
                  </a:lnTo>
                  <a:lnTo>
                    <a:pt x="296723" y="395726"/>
                  </a:lnTo>
                  <a:lnTo>
                    <a:pt x="325249" y="386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2554" y="136870"/>
              <a:ext cx="209198" cy="336913"/>
            </a:xfrm>
            <a:custGeom>
              <a:avLst/>
              <a:gdLst/>
              <a:ahLst/>
              <a:cxnLst/>
              <a:rect l="0" t="0" r="0" b="0"/>
              <a:pathLst>
                <a:path w="209198" h="336913">
                  <a:moveTo>
                    <a:pt x="9155" y="0"/>
                  </a:moveTo>
                  <a:lnTo>
                    <a:pt x="9155" y="54144"/>
                  </a:lnTo>
                  <a:lnTo>
                    <a:pt x="9155" y="114680"/>
                  </a:lnTo>
                  <a:lnTo>
                    <a:pt x="9155" y="175728"/>
                  </a:lnTo>
                  <a:lnTo>
                    <a:pt x="6036" y="236659"/>
                  </a:lnTo>
                  <a:lnTo>
                    <a:pt x="3090" y="260770"/>
                  </a:lnTo>
                  <a:lnTo>
                    <a:pt x="8126" y="321122"/>
                  </a:lnTo>
                  <a:lnTo>
                    <a:pt x="7299" y="326386"/>
                  </a:lnTo>
                  <a:lnTo>
                    <a:pt x="5578" y="326385"/>
                  </a:lnTo>
                  <a:lnTo>
                    <a:pt x="3261" y="322875"/>
                  </a:lnTo>
                  <a:lnTo>
                    <a:pt x="0" y="295578"/>
                  </a:lnTo>
                  <a:lnTo>
                    <a:pt x="4623" y="263444"/>
                  </a:lnTo>
                  <a:lnTo>
                    <a:pt x="18991" y="237285"/>
                  </a:lnTo>
                  <a:lnTo>
                    <a:pt x="38066" y="214716"/>
                  </a:lnTo>
                  <a:lnTo>
                    <a:pt x="64125" y="198800"/>
                  </a:lnTo>
                  <a:lnTo>
                    <a:pt x="83889" y="196760"/>
                  </a:lnTo>
                  <a:lnTo>
                    <a:pt x="125173" y="204982"/>
                  </a:lnTo>
                  <a:lnTo>
                    <a:pt x="151026" y="220093"/>
                  </a:lnTo>
                  <a:lnTo>
                    <a:pt x="173504" y="244977"/>
                  </a:lnTo>
                  <a:lnTo>
                    <a:pt x="193654" y="285997"/>
                  </a:lnTo>
                  <a:lnTo>
                    <a:pt x="20919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5141" y="302864"/>
              <a:ext cx="198766" cy="181818"/>
            </a:xfrm>
            <a:custGeom>
              <a:avLst/>
              <a:gdLst/>
              <a:ahLst/>
              <a:cxnLst/>
              <a:rect l="0" t="0" r="0" b="0"/>
              <a:pathLst>
                <a:path w="198766" h="181818">
                  <a:moveTo>
                    <a:pt x="82952" y="128804"/>
                  </a:moveTo>
                  <a:lnTo>
                    <a:pt x="105829" y="103587"/>
                  </a:lnTo>
                  <a:lnTo>
                    <a:pt x="115736" y="84841"/>
                  </a:lnTo>
                  <a:lnTo>
                    <a:pt x="117800" y="64811"/>
                  </a:lnTo>
                  <a:lnTo>
                    <a:pt x="109593" y="23357"/>
                  </a:lnTo>
                  <a:lnTo>
                    <a:pt x="104222" y="15222"/>
                  </a:lnTo>
                  <a:lnTo>
                    <a:pt x="88896" y="3064"/>
                  </a:lnTo>
                  <a:lnTo>
                    <a:pt x="70386" y="0"/>
                  </a:lnTo>
                  <a:lnTo>
                    <a:pt x="60536" y="821"/>
                  </a:lnTo>
                  <a:lnTo>
                    <a:pt x="43354" y="11091"/>
                  </a:lnTo>
                  <a:lnTo>
                    <a:pt x="13259" y="46280"/>
                  </a:lnTo>
                  <a:lnTo>
                    <a:pt x="5184" y="69510"/>
                  </a:lnTo>
                  <a:lnTo>
                    <a:pt x="0" y="122551"/>
                  </a:lnTo>
                  <a:lnTo>
                    <a:pt x="5530" y="147082"/>
                  </a:lnTo>
                  <a:lnTo>
                    <a:pt x="10280" y="158537"/>
                  </a:lnTo>
                  <a:lnTo>
                    <a:pt x="24917" y="174384"/>
                  </a:lnTo>
                  <a:lnTo>
                    <a:pt x="33733" y="180248"/>
                  </a:lnTo>
                  <a:lnTo>
                    <a:pt x="43121" y="181817"/>
                  </a:lnTo>
                  <a:lnTo>
                    <a:pt x="62909" y="177322"/>
                  </a:lnTo>
                  <a:lnTo>
                    <a:pt x="80283" y="164405"/>
                  </a:lnTo>
                  <a:lnTo>
                    <a:pt x="94634" y="146966"/>
                  </a:lnTo>
                  <a:lnTo>
                    <a:pt x="117274" y="96837"/>
                  </a:lnTo>
                  <a:lnTo>
                    <a:pt x="121041" y="93455"/>
                  </a:lnTo>
                  <a:lnTo>
                    <a:pt x="124723" y="94709"/>
                  </a:lnTo>
                  <a:lnTo>
                    <a:pt x="131932" y="105462"/>
                  </a:lnTo>
                  <a:lnTo>
                    <a:pt x="149212" y="137841"/>
                  </a:lnTo>
                  <a:lnTo>
                    <a:pt x="180455" y="171891"/>
                  </a:lnTo>
                  <a:lnTo>
                    <a:pt x="198765" y="181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6845" y="278584"/>
              <a:ext cx="169848" cy="427954"/>
            </a:xfrm>
            <a:custGeom>
              <a:avLst/>
              <a:gdLst/>
              <a:ahLst/>
              <a:cxnLst/>
              <a:rect l="0" t="0" r="0" b="0"/>
              <a:pathLst>
                <a:path w="169848" h="427954">
                  <a:moveTo>
                    <a:pt x="30232" y="153084"/>
                  </a:moveTo>
                  <a:lnTo>
                    <a:pt x="24643" y="169852"/>
                  </a:lnTo>
                  <a:lnTo>
                    <a:pt x="29085" y="216534"/>
                  </a:lnTo>
                  <a:lnTo>
                    <a:pt x="38108" y="277748"/>
                  </a:lnTo>
                  <a:lnTo>
                    <a:pt x="40237" y="335246"/>
                  </a:lnTo>
                  <a:lnTo>
                    <a:pt x="46723" y="397730"/>
                  </a:lnTo>
                  <a:lnTo>
                    <a:pt x="44191" y="423253"/>
                  </a:lnTo>
                  <a:lnTo>
                    <a:pt x="41877" y="427953"/>
                  </a:lnTo>
                  <a:lnTo>
                    <a:pt x="39166" y="427577"/>
                  </a:lnTo>
                  <a:lnTo>
                    <a:pt x="36188" y="423817"/>
                  </a:lnTo>
                  <a:lnTo>
                    <a:pt x="31997" y="396168"/>
                  </a:lnTo>
                  <a:lnTo>
                    <a:pt x="29411" y="337668"/>
                  </a:lnTo>
                  <a:lnTo>
                    <a:pt x="21930" y="291743"/>
                  </a:lnTo>
                  <a:lnTo>
                    <a:pt x="12305" y="237062"/>
                  </a:lnTo>
                  <a:lnTo>
                    <a:pt x="3213" y="189015"/>
                  </a:lnTo>
                  <a:lnTo>
                    <a:pt x="0" y="139424"/>
                  </a:lnTo>
                  <a:lnTo>
                    <a:pt x="2034" y="83272"/>
                  </a:lnTo>
                  <a:lnTo>
                    <a:pt x="13354" y="38038"/>
                  </a:lnTo>
                  <a:lnTo>
                    <a:pt x="29001" y="11502"/>
                  </a:lnTo>
                  <a:lnTo>
                    <a:pt x="37600" y="6053"/>
                  </a:lnTo>
                  <a:lnTo>
                    <a:pt x="59633" y="0"/>
                  </a:lnTo>
                  <a:lnTo>
                    <a:pt x="69720" y="725"/>
                  </a:lnTo>
                  <a:lnTo>
                    <a:pt x="96265" y="12924"/>
                  </a:lnTo>
                  <a:lnTo>
                    <a:pt x="124667" y="32526"/>
                  </a:lnTo>
                  <a:lnTo>
                    <a:pt x="147250" y="60041"/>
                  </a:lnTo>
                  <a:lnTo>
                    <a:pt x="169847" y="111196"/>
                  </a:lnTo>
                  <a:lnTo>
                    <a:pt x="168932" y="120479"/>
                  </a:lnTo>
                  <a:lnTo>
                    <a:pt x="158557" y="137033"/>
                  </a:lnTo>
                  <a:lnTo>
                    <a:pt x="139128" y="145950"/>
                  </a:lnTo>
                  <a:lnTo>
                    <a:pt x="77284" y="152145"/>
                  </a:lnTo>
                  <a:lnTo>
                    <a:pt x="40761" y="153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9761" y="13687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657" y="153916"/>
                  </a:lnTo>
                  <a:lnTo>
                    <a:pt x="10567" y="206912"/>
                  </a:lnTo>
                  <a:lnTo>
                    <a:pt x="9366" y="267646"/>
                  </a:lnTo>
                  <a:lnTo>
                    <a:pt x="2197" y="31153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2891" y="277033"/>
              <a:ext cx="242156" cy="17765"/>
            </a:xfrm>
            <a:custGeom>
              <a:avLst/>
              <a:gdLst/>
              <a:ahLst/>
              <a:cxnLst/>
              <a:rect l="0" t="0" r="0" b="0"/>
              <a:pathLst>
                <a:path w="242156" h="17765">
                  <a:moveTo>
                    <a:pt x="242155" y="7236"/>
                  </a:moveTo>
                  <a:lnTo>
                    <a:pt x="214599" y="0"/>
                  </a:lnTo>
                  <a:lnTo>
                    <a:pt x="161496" y="477"/>
                  </a:lnTo>
                  <a:lnTo>
                    <a:pt x="110929" y="5901"/>
                  </a:lnTo>
                  <a:lnTo>
                    <a:pt x="49814" y="8142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250810"/>
              <a:ext cx="147400" cy="188933"/>
            </a:xfrm>
            <a:custGeom>
              <a:avLst/>
              <a:gdLst/>
              <a:ahLst/>
              <a:cxnLst/>
              <a:rect l="0" t="0" r="0" b="0"/>
              <a:pathLst>
                <a:path w="147400" h="188933">
                  <a:moveTo>
                    <a:pt x="0" y="96630"/>
                  </a:moveTo>
                  <a:lnTo>
                    <a:pt x="42691" y="93510"/>
                  </a:lnTo>
                  <a:lnTo>
                    <a:pt x="94832" y="77502"/>
                  </a:lnTo>
                  <a:lnTo>
                    <a:pt x="115847" y="66292"/>
                  </a:lnTo>
                  <a:lnTo>
                    <a:pt x="130646" y="50391"/>
                  </a:lnTo>
                  <a:lnTo>
                    <a:pt x="136230" y="41237"/>
                  </a:lnTo>
                  <a:lnTo>
                    <a:pt x="137613" y="32795"/>
                  </a:lnTo>
                  <a:lnTo>
                    <a:pt x="136196" y="24828"/>
                  </a:lnTo>
                  <a:lnTo>
                    <a:pt x="132911" y="17176"/>
                  </a:lnTo>
                  <a:lnTo>
                    <a:pt x="119903" y="5555"/>
                  </a:lnTo>
                  <a:lnTo>
                    <a:pt x="111521" y="818"/>
                  </a:lnTo>
                  <a:lnTo>
                    <a:pt x="101253" y="0"/>
                  </a:lnTo>
                  <a:lnTo>
                    <a:pt x="77367" y="5330"/>
                  </a:lnTo>
                  <a:lnTo>
                    <a:pt x="48790" y="21485"/>
                  </a:lnTo>
                  <a:lnTo>
                    <a:pt x="25504" y="46679"/>
                  </a:lnTo>
                  <a:lnTo>
                    <a:pt x="9376" y="81960"/>
                  </a:lnTo>
                  <a:lnTo>
                    <a:pt x="7287" y="105318"/>
                  </a:lnTo>
                  <a:lnTo>
                    <a:pt x="15477" y="148909"/>
                  </a:lnTo>
                  <a:lnTo>
                    <a:pt x="20846" y="157219"/>
                  </a:lnTo>
                  <a:lnTo>
                    <a:pt x="36171" y="169572"/>
                  </a:lnTo>
                  <a:lnTo>
                    <a:pt x="64529" y="183103"/>
                  </a:lnTo>
                  <a:lnTo>
                    <a:pt x="100748" y="188932"/>
                  </a:lnTo>
                  <a:lnTo>
                    <a:pt x="147399" y="180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9046" y="263212"/>
              <a:ext cx="110799" cy="171772"/>
            </a:xfrm>
            <a:custGeom>
              <a:avLst/>
              <a:gdLst/>
              <a:ahLst/>
              <a:cxnLst/>
              <a:rect l="0" t="0" r="0" b="0"/>
              <a:pathLst>
                <a:path w="110799" h="171772">
                  <a:moveTo>
                    <a:pt x="16042" y="73699"/>
                  </a:moveTo>
                  <a:lnTo>
                    <a:pt x="19161" y="116391"/>
                  </a:lnTo>
                  <a:lnTo>
                    <a:pt x="25107" y="163631"/>
                  </a:lnTo>
                  <a:lnTo>
                    <a:pt x="23255" y="169919"/>
                  </a:lnTo>
                  <a:lnTo>
                    <a:pt x="19681" y="171771"/>
                  </a:lnTo>
                  <a:lnTo>
                    <a:pt x="14958" y="170666"/>
                  </a:lnTo>
                  <a:lnTo>
                    <a:pt x="11810" y="165250"/>
                  </a:lnTo>
                  <a:lnTo>
                    <a:pt x="0" y="105158"/>
                  </a:lnTo>
                  <a:lnTo>
                    <a:pt x="10145" y="52626"/>
                  </a:lnTo>
                  <a:lnTo>
                    <a:pt x="25473" y="26641"/>
                  </a:lnTo>
                  <a:lnTo>
                    <a:pt x="41290" y="14570"/>
                  </a:lnTo>
                  <a:lnTo>
                    <a:pt x="61189" y="6476"/>
                  </a:lnTo>
                  <a:lnTo>
                    <a:pt x="1107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6227" y="84227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52643" y="0"/>
                  </a:moveTo>
                  <a:lnTo>
                    <a:pt x="41465" y="16768"/>
                  </a:lnTo>
                  <a:lnTo>
                    <a:pt x="32368" y="71856"/>
                  </a:lnTo>
                  <a:lnTo>
                    <a:pt x="24929" y="127746"/>
                  </a:lnTo>
                  <a:lnTo>
                    <a:pt x="21035" y="181870"/>
                  </a:lnTo>
                  <a:lnTo>
                    <a:pt x="14162" y="234952"/>
                  </a:lnTo>
                  <a:lnTo>
                    <a:pt x="10436" y="286555"/>
                  </a:lnTo>
                  <a:lnTo>
                    <a:pt x="2408" y="33714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6839" y="94756"/>
              <a:ext cx="231628" cy="391514"/>
            </a:xfrm>
            <a:custGeom>
              <a:avLst/>
              <a:gdLst/>
              <a:ahLst/>
              <a:cxnLst/>
              <a:rect l="0" t="0" r="0" b="0"/>
              <a:pathLst>
                <a:path w="231628" h="391514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4749" y="164316"/>
                  </a:lnTo>
                  <a:lnTo>
                    <a:pt x="38641" y="218201"/>
                  </a:lnTo>
                  <a:lnTo>
                    <a:pt x="61746" y="278949"/>
                  </a:lnTo>
                  <a:lnTo>
                    <a:pt x="79744" y="332568"/>
                  </a:lnTo>
                  <a:lnTo>
                    <a:pt x="103727" y="388982"/>
                  </a:lnTo>
                  <a:lnTo>
                    <a:pt x="108926" y="391513"/>
                  </a:lnTo>
                  <a:lnTo>
                    <a:pt x="113561" y="388520"/>
                  </a:lnTo>
                  <a:lnTo>
                    <a:pt x="129407" y="355685"/>
                  </a:lnTo>
                  <a:lnTo>
                    <a:pt x="147340" y="293573"/>
                  </a:lnTo>
                  <a:lnTo>
                    <a:pt x="161425" y="232815"/>
                  </a:lnTo>
                  <a:lnTo>
                    <a:pt x="171962" y="181806"/>
                  </a:lnTo>
                  <a:lnTo>
                    <a:pt x="186003" y="127809"/>
                  </a:lnTo>
                  <a:lnTo>
                    <a:pt x="200041" y="73296"/>
                  </a:lnTo>
                  <a:lnTo>
                    <a:pt x="213690" y="34586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41738" y="302064"/>
              <a:ext cx="146348" cy="155064"/>
            </a:xfrm>
            <a:custGeom>
              <a:avLst/>
              <a:gdLst/>
              <a:ahLst/>
              <a:cxnLst/>
              <a:rect l="0" t="0" r="0" b="0"/>
              <a:pathLst>
                <a:path w="146348" h="155064">
                  <a:moveTo>
                    <a:pt x="122013" y="34847"/>
                  </a:moveTo>
                  <a:lnTo>
                    <a:pt x="116424" y="18080"/>
                  </a:lnTo>
                  <a:lnTo>
                    <a:pt x="104321" y="6728"/>
                  </a:lnTo>
                  <a:lnTo>
                    <a:pt x="96180" y="2063"/>
                  </a:lnTo>
                  <a:lnTo>
                    <a:pt x="77776" y="0"/>
                  </a:lnTo>
                  <a:lnTo>
                    <a:pt x="37366" y="8207"/>
                  </a:lnTo>
                  <a:lnTo>
                    <a:pt x="19661" y="20667"/>
                  </a:lnTo>
                  <a:lnTo>
                    <a:pt x="11665" y="28904"/>
                  </a:lnTo>
                  <a:lnTo>
                    <a:pt x="2779" y="50533"/>
                  </a:lnTo>
                  <a:lnTo>
                    <a:pt x="0" y="75744"/>
                  </a:lnTo>
                  <a:lnTo>
                    <a:pt x="6182" y="115075"/>
                  </a:lnTo>
                  <a:lnTo>
                    <a:pt x="16330" y="138355"/>
                  </a:lnTo>
                  <a:lnTo>
                    <a:pt x="24652" y="145966"/>
                  </a:lnTo>
                  <a:lnTo>
                    <a:pt x="46376" y="154424"/>
                  </a:lnTo>
                  <a:lnTo>
                    <a:pt x="68509" y="155063"/>
                  </a:lnTo>
                  <a:lnTo>
                    <a:pt x="88875" y="150278"/>
                  </a:lnTo>
                  <a:lnTo>
                    <a:pt x="121013" y="128142"/>
                  </a:lnTo>
                  <a:lnTo>
                    <a:pt x="134437" y="113746"/>
                  </a:lnTo>
                  <a:lnTo>
                    <a:pt x="144302" y="95650"/>
                  </a:lnTo>
                  <a:lnTo>
                    <a:pt x="146347" y="75909"/>
                  </a:lnTo>
                  <a:lnTo>
                    <a:pt x="142187" y="55437"/>
                  </a:lnTo>
                  <a:lnTo>
                    <a:pt x="123571" y="19937"/>
                  </a:lnTo>
                  <a:lnTo>
                    <a:pt x="111484" y="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03857" y="261037"/>
              <a:ext cx="212579" cy="208383"/>
            </a:xfrm>
            <a:custGeom>
              <a:avLst/>
              <a:gdLst/>
              <a:ahLst/>
              <a:cxnLst/>
              <a:rect l="0" t="0" r="0" b="0"/>
              <a:pathLst>
                <a:path w="212579" h="208383">
                  <a:moveTo>
                    <a:pt x="159935" y="33760"/>
                  </a:moveTo>
                  <a:lnTo>
                    <a:pt x="148757" y="16993"/>
                  </a:lnTo>
                  <a:lnTo>
                    <a:pt x="130791" y="5641"/>
                  </a:lnTo>
                  <a:lnTo>
                    <a:pt x="119449" y="976"/>
                  </a:lnTo>
                  <a:lnTo>
                    <a:pt x="75540" y="0"/>
                  </a:lnTo>
                  <a:lnTo>
                    <a:pt x="36663" y="12709"/>
                  </a:lnTo>
                  <a:lnTo>
                    <a:pt x="20140" y="27914"/>
                  </a:lnTo>
                  <a:lnTo>
                    <a:pt x="8897" y="48709"/>
                  </a:lnTo>
                  <a:lnTo>
                    <a:pt x="0" y="77449"/>
                  </a:lnTo>
                  <a:lnTo>
                    <a:pt x="1505" y="103480"/>
                  </a:lnTo>
                  <a:lnTo>
                    <a:pt x="21536" y="148788"/>
                  </a:lnTo>
                  <a:lnTo>
                    <a:pt x="41199" y="175337"/>
                  </a:lnTo>
                  <a:lnTo>
                    <a:pt x="73022" y="198022"/>
                  </a:lnTo>
                  <a:lnTo>
                    <a:pt x="112086" y="208382"/>
                  </a:lnTo>
                  <a:lnTo>
                    <a:pt x="147708" y="205863"/>
                  </a:lnTo>
                  <a:lnTo>
                    <a:pt x="195586" y="194363"/>
                  </a:lnTo>
                  <a:lnTo>
                    <a:pt x="212578" y="191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4387" y="271228"/>
              <a:ext cx="225261" cy="192026"/>
            </a:xfrm>
            <a:custGeom>
              <a:avLst/>
              <a:gdLst/>
              <a:ahLst/>
              <a:cxnLst/>
              <a:rect l="0" t="0" r="0" b="0"/>
              <a:pathLst>
                <a:path w="225261" h="192026">
                  <a:moveTo>
                    <a:pt x="119975" y="97269"/>
                  </a:moveTo>
                  <a:lnTo>
                    <a:pt x="125565" y="80501"/>
                  </a:lnTo>
                  <a:lnTo>
                    <a:pt x="125189" y="62911"/>
                  </a:lnTo>
                  <a:lnTo>
                    <a:pt x="119953" y="43394"/>
                  </a:lnTo>
                  <a:lnTo>
                    <a:pt x="109827" y="23022"/>
                  </a:lnTo>
                  <a:lnTo>
                    <a:pt x="94408" y="8508"/>
                  </a:lnTo>
                  <a:lnTo>
                    <a:pt x="85383" y="3000"/>
                  </a:lnTo>
                  <a:lnTo>
                    <a:pt x="65997" y="0"/>
                  </a:lnTo>
                  <a:lnTo>
                    <a:pt x="55913" y="837"/>
                  </a:lnTo>
                  <a:lnTo>
                    <a:pt x="46852" y="6075"/>
                  </a:lnTo>
                  <a:lnTo>
                    <a:pt x="30544" y="24373"/>
                  </a:lnTo>
                  <a:lnTo>
                    <a:pt x="9416" y="67012"/>
                  </a:lnTo>
                  <a:lnTo>
                    <a:pt x="0" y="105721"/>
                  </a:lnTo>
                  <a:lnTo>
                    <a:pt x="1532" y="133001"/>
                  </a:lnTo>
                  <a:lnTo>
                    <a:pt x="9232" y="154484"/>
                  </a:lnTo>
                  <a:lnTo>
                    <a:pt x="14561" y="163488"/>
                  </a:lnTo>
                  <a:lnTo>
                    <a:pt x="29841" y="176613"/>
                  </a:lnTo>
                  <a:lnTo>
                    <a:pt x="38829" y="181750"/>
                  </a:lnTo>
                  <a:lnTo>
                    <a:pt x="48330" y="182836"/>
                  </a:lnTo>
                  <a:lnTo>
                    <a:pt x="68246" y="177803"/>
                  </a:lnTo>
                  <a:lnTo>
                    <a:pt x="82556" y="164647"/>
                  </a:lnTo>
                  <a:lnTo>
                    <a:pt x="101275" y="127606"/>
                  </a:lnTo>
                  <a:lnTo>
                    <a:pt x="109003" y="86277"/>
                  </a:lnTo>
                  <a:lnTo>
                    <a:pt x="111490" y="86432"/>
                  </a:lnTo>
                  <a:lnTo>
                    <a:pt x="114319" y="90044"/>
                  </a:lnTo>
                  <a:lnTo>
                    <a:pt x="139722" y="144073"/>
                  </a:lnTo>
                  <a:lnTo>
                    <a:pt x="164821" y="166769"/>
                  </a:lnTo>
                  <a:lnTo>
                    <a:pt x="225260" y="192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3228" y="136870"/>
              <a:ext cx="170074" cy="339842"/>
            </a:xfrm>
            <a:custGeom>
              <a:avLst/>
              <a:gdLst/>
              <a:ahLst/>
              <a:cxnLst/>
              <a:rect l="0" t="0" r="0" b="0"/>
              <a:pathLst>
                <a:path w="170074" h="339842">
                  <a:moveTo>
                    <a:pt x="40647" y="0"/>
                  </a:moveTo>
                  <a:lnTo>
                    <a:pt x="29469" y="16768"/>
                  </a:lnTo>
                  <a:lnTo>
                    <a:pt x="22517" y="49552"/>
                  </a:lnTo>
                  <a:lnTo>
                    <a:pt x="18999" y="103721"/>
                  </a:lnTo>
                  <a:lnTo>
                    <a:pt x="12526" y="152525"/>
                  </a:lnTo>
                  <a:lnTo>
                    <a:pt x="10088" y="202860"/>
                  </a:lnTo>
                  <a:lnTo>
                    <a:pt x="9264" y="262383"/>
                  </a:lnTo>
                  <a:lnTo>
                    <a:pt x="7918" y="325104"/>
                  </a:lnTo>
                  <a:lnTo>
                    <a:pt x="5960" y="325531"/>
                  </a:lnTo>
                  <a:lnTo>
                    <a:pt x="3484" y="322305"/>
                  </a:lnTo>
                  <a:lnTo>
                    <a:pt x="0" y="295409"/>
                  </a:lnTo>
                  <a:lnTo>
                    <a:pt x="10179" y="242236"/>
                  </a:lnTo>
                  <a:lnTo>
                    <a:pt x="17747" y="222304"/>
                  </a:lnTo>
                  <a:lnTo>
                    <a:pt x="28910" y="205647"/>
                  </a:lnTo>
                  <a:lnTo>
                    <a:pt x="37502" y="200269"/>
                  </a:lnTo>
                  <a:lnTo>
                    <a:pt x="59526" y="194293"/>
                  </a:lnTo>
                  <a:lnTo>
                    <a:pt x="81793" y="197877"/>
                  </a:lnTo>
                  <a:lnTo>
                    <a:pt x="142728" y="224028"/>
                  </a:lnTo>
                  <a:lnTo>
                    <a:pt x="157376" y="237608"/>
                  </a:lnTo>
                  <a:lnTo>
                    <a:pt x="167786" y="255342"/>
                  </a:lnTo>
                  <a:lnTo>
                    <a:pt x="170073" y="278042"/>
                  </a:lnTo>
                  <a:lnTo>
                    <a:pt x="169045" y="290646"/>
                  </a:lnTo>
                  <a:lnTo>
                    <a:pt x="158544" y="310890"/>
                  </a:lnTo>
                  <a:lnTo>
                    <a:pt x="142179" y="326517"/>
                  </a:lnTo>
                  <a:lnTo>
                    <a:pt x="123207" y="337361"/>
                  </a:lnTo>
                  <a:lnTo>
                    <a:pt x="99957" y="339841"/>
                  </a:lnTo>
                  <a:lnTo>
                    <a:pt x="37799" y="337298"/>
                  </a:lnTo>
                  <a:lnTo>
                    <a:pt x="1959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1139" y="484314"/>
              <a:ext cx="3158551" cy="73697"/>
            </a:xfrm>
            <a:custGeom>
              <a:avLst/>
              <a:gdLst/>
              <a:ahLst/>
              <a:cxnLst/>
              <a:rect l="0" t="0" r="0" b="0"/>
              <a:pathLst>
                <a:path w="3158551" h="73697">
                  <a:moveTo>
                    <a:pt x="3158550" y="42110"/>
                  </a:moveTo>
                  <a:lnTo>
                    <a:pt x="3099933" y="33045"/>
                  </a:lnTo>
                  <a:lnTo>
                    <a:pt x="3044589" y="24635"/>
                  </a:lnTo>
                  <a:lnTo>
                    <a:pt x="2981664" y="21761"/>
                  </a:lnTo>
                  <a:lnTo>
                    <a:pt x="2923828" y="15604"/>
                  </a:lnTo>
                  <a:lnTo>
                    <a:pt x="2875833" y="12030"/>
                  </a:lnTo>
                  <a:lnTo>
                    <a:pt x="2814449" y="10822"/>
                  </a:lnTo>
                  <a:lnTo>
                    <a:pt x="2765565" y="10613"/>
                  </a:lnTo>
                  <a:lnTo>
                    <a:pt x="2703414" y="7423"/>
                  </a:lnTo>
                  <a:lnTo>
                    <a:pt x="2652467" y="2197"/>
                  </a:lnTo>
                  <a:lnTo>
                    <a:pt x="2603447" y="648"/>
                  </a:lnTo>
                  <a:lnTo>
                    <a:pt x="2553048" y="190"/>
                  </a:lnTo>
                  <a:lnTo>
                    <a:pt x="2499900" y="54"/>
                  </a:lnTo>
                  <a:lnTo>
                    <a:pt x="2451398" y="13"/>
                  </a:lnTo>
                  <a:lnTo>
                    <a:pt x="2388195" y="0"/>
                  </a:lnTo>
                  <a:lnTo>
                    <a:pt x="2336717" y="7233"/>
                  </a:lnTo>
                  <a:lnTo>
                    <a:pt x="2289443" y="9549"/>
                  </a:lnTo>
                  <a:lnTo>
                    <a:pt x="2238391" y="10236"/>
                  </a:lnTo>
                  <a:lnTo>
                    <a:pt x="2187390" y="10439"/>
                  </a:lnTo>
                  <a:lnTo>
                    <a:pt x="2124523" y="10508"/>
                  </a:lnTo>
                  <a:lnTo>
                    <a:pt x="2073452" y="13639"/>
                  </a:lnTo>
                  <a:lnTo>
                    <a:pt x="2021276" y="18857"/>
                  </a:lnTo>
                  <a:lnTo>
                    <a:pt x="1968771" y="20403"/>
                  </a:lnTo>
                  <a:lnTo>
                    <a:pt x="1916170" y="23980"/>
                  </a:lnTo>
                  <a:lnTo>
                    <a:pt x="1863539" y="29330"/>
                  </a:lnTo>
                  <a:lnTo>
                    <a:pt x="1810900" y="30915"/>
                  </a:lnTo>
                  <a:lnTo>
                    <a:pt x="1758259" y="31384"/>
                  </a:lnTo>
                  <a:lnTo>
                    <a:pt x="1699248" y="37132"/>
                  </a:lnTo>
                  <a:lnTo>
                    <a:pt x="1647968" y="40635"/>
                  </a:lnTo>
                  <a:lnTo>
                    <a:pt x="1593909" y="41673"/>
                  </a:lnTo>
                  <a:lnTo>
                    <a:pt x="1540847" y="41981"/>
                  </a:lnTo>
                  <a:lnTo>
                    <a:pt x="1482491" y="42072"/>
                  </a:lnTo>
                  <a:lnTo>
                    <a:pt x="1422767" y="49338"/>
                  </a:lnTo>
                  <a:lnTo>
                    <a:pt x="1372895" y="51661"/>
                  </a:lnTo>
                  <a:lnTo>
                    <a:pt x="1315354" y="52349"/>
                  </a:lnTo>
                  <a:lnTo>
                    <a:pt x="1259571" y="52553"/>
                  </a:lnTo>
                  <a:lnTo>
                    <a:pt x="1199109" y="52613"/>
                  </a:lnTo>
                  <a:lnTo>
                    <a:pt x="1137910" y="52631"/>
                  </a:lnTo>
                  <a:lnTo>
                    <a:pt x="1083382" y="52637"/>
                  </a:lnTo>
                  <a:lnTo>
                    <a:pt x="1034731" y="52638"/>
                  </a:lnTo>
                  <a:lnTo>
                    <a:pt x="978071" y="52639"/>
                  </a:lnTo>
                  <a:lnTo>
                    <a:pt x="922549" y="52639"/>
                  </a:lnTo>
                  <a:lnTo>
                    <a:pt x="865674" y="53809"/>
                  </a:lnTo>
                  <a:lnTo>
                    <a:pt x="803877" y="60972"/>
                  </a:lnTo>
                  <a:lnTo>
                    <a:pt x="742384" y="62517"/>
                  </a:lnTo>
                  <a:lnTo>
                    <a:pt x="697276" y="64048"/>
                  </a:lnTo>
                  <a:lnTo>
                    <a:pt x="653832" y="68628"/>
                  </a:lnTo>
                  <a:lnTo>
                    <a:pt x="611126" y="71444"/>
                  </a:lnTo>
                  <a:lnTo>
                    <a:pt x="568750" y="72695"/>
                  </a:lnTo>
                  <a:lnTo>
                    <a:pt x="505431" y="73399"/>
                  </a:lnTo>
                  <a:lnTo>
                    <a:pt x="442216" y="73608"/>
                  </a:lnTo>
                  <a:lnTo>
                    <a:pt x="381371" y="73670"/>
                  </a:lnTo>
                  <a:lnTo>
                    <a:pt x="330328" y="73688"/>
                  </a:lnTo>
                  <a:lnTo>
                    <a:pt x="271790" y="73694"/>
                  </a:lnTo>
                  <a:lnTo>
                    <a:pt x="209992" y="73695"/>
                  </a:lnTo>
                  <a:lnTo>
                    <a:pt x="147228" y="73696"/>
                  </a:lnTo>
                  <a:lnTo>
                    <a:pt x="85347" y="73696"/>
                  </a:lnTo>
                  <a:lnTo>
                    <a:pt x="23921" y="73696"/>
                  </a:lnTo>
                  <a:lnTo>
                    <a:pt x="0" y="73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26341" y="758051"/>
            <a:ext cx="1399636" cy="369020"/>
            <a:chOff x="126341" y="758051"/>
            <a:chExt cx="1399636" cy="369020"/>
          </a:xfrm>
        </p:grpSpPr>
        <p:sp>
          <p:nvSpPr>
            <p:cNvPr id="18" name="Freeform 17"/>
            <p:cNvSpPr/>
            <p:nvPr/>
          </p:nvSpPr>
          <p:spPr>
            <a:xfrm>
              <a:off x="221098" y="758051"/>
              <a:ext cx="225786" cy="363221"/>
            </a:xfrm>
            <a:custGeom>
              <a:avLst/>
              <a:gdLst/>
              <a:ahLst/>
              <a:cxnLst/>
              <a:rect l="0" t="0" r="0" b="0"/>
              <a:pathLst>
                <a:path w="225786" h="363221">
                  <a:moveTo>
                    <a:pt x="0" y="63171"/>
                  </a:moveTo>
                  <a:lnTo>
                    <a:pt x="19128" y="126599"/>
                  </a:lnTo>
                  <a:lnTo>
                    <a:pt x="44214" y="184608"/>
                  </a:lnTo>
                  <a:lnTo>
                    <a:pt x="74438" y="244629"/>
                  </a:lnTo>
                  <a:lnTo>
                    <a:pt x="96332" y="298796"/>
                  </a:lnTo>
                  <a:lnTo>
                    <a:pt x="120327" y="344981"/>
                  </a:lnTo>
                  <a:lnTo>
                    <a:pt x="133807" y="362335"/>
                  </a:lnTo>
                  <a:lnTo>
                    <a:pt x="139508" y="363220"/>
                  </a:lnTo>
                  <a:lnTo>
                    <a:pt x="144478" y="359130"/>
                  </a:lnTo>
                  <a:lnTo>
                    <a:pt x="160860" y="324533"/>
                  </a:lnTo>
                  <a:lnTo>
                    <a:pt x="171794" y="277482"/>
                  </a:lnTo>
                  <a:lnTo>
                    <a:pt x="178734" y="215512"/>
                  </a:lnTo>
                  <a:lnTo>
                    <a:pt x="190157" y="158211"/>
                  </a:lnTo>
                  <a:lnTo>
                    <a:pt x="207145" y="96181"/>
                  </a:lnTo>
                  <a:lnTo>
                    <a:pt x="225785" y="3288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921" y="966833"/>
              <a:ext cx="176261" cy="149244"/>
            </a:xfrm>
            <a:custGeom>
              <a:avLst/>
              <a:gdLst/>
              <a:ahLst/>
              <a:cxnLst/>
              <a:rect l="0" t="0" r="0" b="0"/>
              <a:pathLst>
                <a:path w="176261" h="149244">
                  <a:moveTo>
                    <a:pt x="102560" y="64959"/>
                  </a:moveTo>
                  <a:lnTo>
                    <a:pt x="102560" y="42603"/>
                  </a:lnTo>
                  <a:lnTo>
                    <a:pt x="96321" y="25387"/>
                  </a:lnTo>
                  <a:lnTo>
                    <a:pt x="91382" y="17521"/>
                  </a:lnTo>
                  <a:lnTo>
                    <a:pt x="76535" y="5661"/>
                  </a:lnTo>
                  <a:lnTo>
                    <a:pt x="67663" y="861"/>
                  </a:lnTo>
                  <a:lnTo>
                    <a:pt x="59408" y="0"/>
                  </a:lnTo>
                  <a:lnTo>
                    <a:pt x="43997" y="5283"/>
                  </a:lnTo>
                  <a:lnTo>
                    <a:pt x="22167" y="21411"/>
                  </a:lnTo>
                  <a:lnTo>
                    <a:pt x="6471" y="46597"/>
                  </a:lnTo>
                  <a:lnTo>
                    <a:pt x="0" y="81875"/>
                  </a:lnTo>
                  <a:lnTo>
                    <a:pt x="3672" y="116375"/>
                  </a:lnTo>
                  <a:lnTo>
                    <a:pt x="12207" y="134994"/>
                  </a:lnTo>
                  <a:lnTo>
                    <a:pt x="17758" y="143234"/>
                  </a:lnTo>
                  <a:lnTo>
                    <a:pt x="24968" y="147558"/>
                  </a:lnTo>
                  <a:lnTo>
                    <a:pt x="42339" y="149243"/>
                  </a:lnTo>
                  <a:lnTo>
                    <a:pt x="58638" y="142973"/>
                  </a:lnTo>
                  <a:lnTo>
                    <a:pt x="66260" y="138026"/>
                  </a:lnTo>
                  <a:lnTo>
                    <a:pt x="77848" y="123169"/>
                  </a:lnTo>
                  <a:lnTo>
                    <a:pt x="94819" y="85036"/>
                  </a:lnTo>
                  <a:lnTo>
                    <a:pt x="98570" y="81854"/>
                  </a:lnTo>
                  <a:lnTo>
                    <a:pt x="102239" y="83241"/>
                  </a:lnTo>
                  <a:lnTo>
                    <a:pt x="148582" y="130772"/>
                  </a:lnTo>
                  <a:lnTo>
                    <a:pt x="176260" y="14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2238" y="968621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3"/>
                  </a:moveTo>
                  <a:lnTo>
                    <a:pt x="3119" y="95334"/>
                  </a:lnTo>
                  <a:lnTo>
                    <a:pt x="14572" y="126513"/>
                  </a:lnTo>
                  <a:lnTo>
                    <a:pt x="22854" y="140456"/>
                  </a:lnTo>
                  <a:lnTo>
                    <a:pt x="23425" y="139261"/>
                  </a:lnTo>
                  <a:lnTo>
                    <a:pt x="6541" y="83136"/>
                  </a:lnTo>
                  <a:lnTo>
                    <a:pt x="6027" y="62686"/>
                  </a:lnTo>
                  <a:lnTo>
                    <a:pt x="10867" y="43068"/>
                  </a:lnTo>
                  <a:lnTo>
                    <a:pt x="20818" y="26551"/>
                  </a:lnTo>
                  <a:lnTo>
                    <a:pt x="36158" y="14530"/>
                  </a:lnTo>
                  <a:lnTo>
                    <a:pt x="55845" y="64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01629" y="1021264"/>
              <a:ext cx="19594" cy="105286"/>
            </a:xfrm>
            <a:custGeom>
              <a:avLst/>
              <a:gdLst/>
              <a:ahLst/>
              <a:cxnLst/>
              <a:rect l="0" t="0" r="0" b="0"/>
              <a:pathLst>
                <a:path w="19594" h="105286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6"/>
                  </a:lnTo>
                  <a:lnTo>
                    <a:pt x="15396" y="90305"/>
                  </a:lnTo>
                  <a:lnTo>
                    <a:pt x="1959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0694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04778" y="1009634"/>
              <a:ext cx="148072" cy="117437"/>
            </a:xfrm>
            <a:custGeom>
              <a:avLst/>
              <a:gdLst/>
              <a:ahLst/>
              <a:cxnLst/>
              <a:rect l="0" t="0" r="0" b="0"/>
              <a:pathLst>
                <a:path w="148072" h="117437">
                  <a:moveTo>
                    <a:pt x="95429" y="64272"/>
                  </a:moveTo>
                  <a:lnTo>
                    <a:pt x="75185" y="20310"/>
                  </a:lnTo>
                  <a:lnTo>
                    <a:pt x="59526" y="6519"/>
                  </a:lnTo>
                  <a:lnTo>
                    <a:pt x="50436" y="1203"/>
                  </a:lnTo>
                  <a:lnTo>
                    <a:pt x="42037" y="0"/>
                  </a:lnTo>
                  <a:lnTo>
                    <a:pt x="26466" y="4901"/>
                  </a:lnTo>
                  <a:lnTo>
                    <a:pt x="4545" y="26404"/>
                  </a:lnTo>
                  <a:lnTo>
                    <a:pt x="915" y="36687"/>
                  </a:lnTo>
                  <a:lnTo>
                    <a:pt x="0" y="60591"/>
                  </a:lnTo>
                  <a:lnTo>
                    <a:pt x="6062" y="94767"/>
                  </a:lnTo>
                  <a:lnTo>
                    <a:pt x="11285" y="103319"/>
                  </a:lnTo>
                  <a:lnTo>
                    <a:pt x="26446" y="115942"/>
                  </a:lnTo>
                  <a:lnTo>
                    <a:pt x="34232" y="117436"/>
                  </a:lnTo>
                  <a:lnTo>
                    <a:pt x="41763" y="116092"/>
                  </a:lnTo>
                  <a:lnTo>
                    <a:pt x="49123" y="112857"/>
                  </a:lnTo>
                  <a:lnTo>
                    <a:pt x="60421" y="99903"/>
                  </a:lnTo>
                  <a:lnTo>
                    <a:pt x="65071" y="91536"/>
                  </a:lnTo>
                  <a:lnTo>
                    <a:pt x="71681" y="87127"/>
                  </a:lnTo>
                  <a:lnTo>
                    <a:pt x="88384" y="85349"/>
                  </a:lnTo>
                  <a:lnTo>
                    <a:pt x="125363" y="91399"/>
                  </a:lnTo>
                  <a:lnTo>
                    <a:pt x="148071" y="85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94963" y="852808"/>
              <a:ext cx="144480" cy="265117"/>
            </a:xfrm>
            <a:custGeom>
              <a:avLst/>
              <a:gdLst/>
              <a:ahLst/>
              <a:cxnLst/>
              <a:rect l="0" t="0" r="0" b="0"/>
              <a:pathLst>
                <a:path w="144480" h="265117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4" y="149542"/>
                  </a:lnTo>
                  <a:lnTo>
                    <a:pt x="15684" y="212423"/>
                  </a:lnTo>
                  <a:lnTo>
                    <a:pt x="16305" y="218824"/>
                  </a:lnTo>
                  <a:lnTo>
                    <a:pt x="15550" y="219582"/>
                  </a:lnTo>
                  <a:lnTo>
                    <a:pt x="13876" y="216578"/>
                  </a:lnTo>
                  <a:lnTo>
                    <a:pt x="17110" y="195582"/>
                  </a:lnTo>
                  <a:lnTo>
                    <a:pt x="25477" y="167135"/>
                  </a:lnTo>
                  <a:lnTo>
                    <a:pt x="33362" y="161726"/>
                  </a:lnTo>
                  <a:lnTo>
                    <a:pt x="57722" y="158836"/>
                  </a:lnTo>
                  <a:lnTo>
                    <a:pt x="93142" y="163786"/>
                  </a:lnTo>
                  <a:lnTo>
                    <a:pt x="120275" y="178250"/>
                  </a:lnTo>
                  <a:lnTo>
                    <a:pt x="132614" y="193866"/>
                  </a:lnTo>
                  <a:lnTo>
                    <a:pt x="140828" y="213674"/>
                  </a:lnTo>
                  <a:lnTo>
                    <a:pt x="144479" y="238076"/>
                  </a:lnTo>
                  <a:lnTo>
                    <a:pt x="140773" y="247624"/>
                  </a:lnTo>
                  <a:lnTo>
                    <a:pt x="133623" y="255160"/>
                  </a:lnTo>
                  <a:lnTo>
                    <a:pt x="124177" y="261354"/>
                  </a:lnTo>
                  <a:lnTo>
                    <a:pt x="101203" y="265116"/>
                  </a:lnTo>
                  <a:lnTo>
                    <a:pt x="53916" y="257999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16062" y="821222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197100"/>
                  </a:lnTo>
                  <a:lnTo>
                    <a:pt x="0" y="25561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00290" y="957691"/>
              <a:ext cx="125687" cy="164432"/>
            </a:xfrm>
            <a:custGeom>
              <a:avLst/>
              <a:gdLst/>
              <a:ahLst/>
              <a:cxnLst/>
              <a:rect l="0" t="0" r="0" b="0"/>
              <a:pathLst>
                <a:path w="125687" h="164432">
                  <a:moveTo>
                    <a:pt x="0" y="95158"/>
                  </a:moveTo>
                  <a:lnTo>
                    <a:pt x="56214" y="77200"/>
                  </a:lnTo>
                  <a:lnTo>
                    <a:pt x="97894" y="65791"/>
                  </a:lnTo>
                  <a:lnTo>
                    <a:pt x="117988" y="54420"/>
                  </a:lnTo>
                  <a:lnTo>
                    <a:pt x="123112" y="46942"/>
                  </a:lnTo>
                  <a:lnTo>
                    <a:pt x="125686" y="29275"/>
                  </a:lnTo>
                  <a:lnTo>
                    <a:pt x="122395" y="20821"/>
                  </a:lnTo>
                  <a:lnTo>
                    <a:pt x="109380" y="5187"/>
                  </a:lnTo>
                  <a:lnTo>
                    <a:pt x="100996" y="1253"/>
                  </a:lnTo>
                  <a:lnTo>
                    <a:pt x="82322" y="0"/>
                  </a:lnTo>
                  <a:lnTo>
                    <a:pt x="52077" y="11461"/>
                  </a:lnTo>
                  <a:lnTo>
                    <a:pt x="26479" y="29675"/>
                  </a:lnTo>
                  <a:lnTo>
                    <a:pt x="9665" y="55479"/>
                  </a:lnTo>
                  <a:lnTo>
                    <a:pt x="2863" y="90940"/>
                  </a:lnTo>
                  <a:lnTo>
                    <a:pt x="7512" y="114341"/>
                  </a:lnTo>
                  <a:lnTo>
                    <a:pt x="23282" y="144126"/>
                  </a:lnTo>
                  <a:lnTo>
                    <a:pt x="29560" y="152370"/>
                  </a:lnTo>
                  <a:lnTo>
                    <a:pt x="49012" y="161530"/>
                  </a:lnTo>
                  <a:lnTo>
                    <a:pt x="69746" y="164431"/>
                  </a:lnTo>
                  <a:lnTo>
                    <a:pt x="94756" y="158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6341" y="968621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47398" y="1463461"/>
            <a:ext cx="94758" cy="1"/>
          </a:xfrm>
          <a:custGeom>
            <a:avLst/>
            <a:gdLst/>
            <a:ahLst/>
            <a:cxnLst/>
            <a:rect l="0" t="0" r="0" b="0"/>
            <a:pathLst>
              <a:path w="94758" h="1">
                <a:moveTo>
                  <a:pt x="94757" y="0"/>
                </a:moveTo>
                <a:lnTo>
                  <a:pt x="36140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79025" y="1318257"/>
            <a:ext cx="1635694" cy="397398"/>
            <a:chOff x="379025" y="1318257"/>
            <a:chExt cx="1635694" cy="397398"/>
          </a:xfrm>
        </p:grpSpPr>
        <p:sp>
          <p:nvSpPr>
            <p:cNvPr id="30" name="Freeform 29"/>
            <p:cNvSpPr/>
            <p:nvPr/>
          </p:nvSpPr>
          <p:spPr>
            <a:xfrm>
              <a:off x="390712" y="1326590"/>
              <a:ext cx="167299" cy="294745"/>
            </a:xfrm>
            <a:custGeom>
              <a:avLst/>
              <a:gdLst/>
              <a:ahLst/>
              <a:cxnLst/>
              <a:rect l="0" t="0" r="0" b="0"/>
              <a:pathLst>
                <a:path w="167299" h="294745">
                  <a:moveTo>
                    <a:pt x="9370" y="0"/>
                  </a:moveTo>
                  <a:lnTo>
                    <a:pt x="3781" y="16768"/>
                  </a:lnTo>
                  <a:lnTo>
                    <a:pt x="5883" y="68346"/>
                  </a:lnTo>
                  <a:lnTo>
                    <a:pt x="0" y="131226"/>
                  </a:lnTo>
                  <a:lnTo>
                    <a:pt x="241" y="193511"/>
                  </a:lnTo>
                  <a:lnTo>
                    <a:pt x="4101" y="248968"/>
                  </a:lnTo>
                  <a:lnTo>
                    <a:pt x="2348" y="260735"/>
                  </a:lnTo>
                  <a:lnTo>
                    <a:pt x="6639" y="280049"/>
                  </a:lnTo>
                  <a:lnTo>
                    <a:pt x="11059" y="288475"/>
                  </a:lnTo>
                  <a:lnTo>
                    <a:pt x="17515" y="292922"/>
                  </a:lnTo>
                  <a:lnTo>
                    <a:pt x="34047" y="294744"/>
                  </a:lnTo>
                  <a:lnTo>
                    <a:pt x="82832" y="287552"/>
                  </a:lnTo>
                  <a:lnTo>
                    <a:pt x="138222" y="284918"/>
                  </a:lnTo>
                  <a:lnTo>
                    <a:pt x="16729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9025" y="146346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1139" y="1318257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1181" y="1484518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91767" y="9575"/>
                  </a:lnTo>
                  <a:lnTo>
                    <a:pt x="70344" y="27533"/>
                  </a:lnTo>
                  <a:lnTo>
                    <a:pt x="15852" y="8680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0652" y="1505575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84228"/>
                  </a:moveTo>
                  <a:lnTo>
                    <a:pt x="70683" y="41566"/>
                  </a:lnTo>
                  <a:lnTo>
                    <a:pt x="21717" y="6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0165" y="1479973"/>
              <a:ext cx="126936" cy="235682"/>
            </a:xfrm>
            <a:custGeom>
              <a:avLst/>
              <a:gdLst/>
              <a:ahLst/>
              <a:cxnLst/>
              <a:rect l="0" t="0" r="0" b="0"/>
              <a:pathLst>
                <a:path w="126936" h="235682">
                  <a:moveTo>
                    <a:pt x="10529" y="99301"/>
                  </a:moveTo>
                  <a:lnTo>
                    <a:pt x="13648" y="141993"/>
                  </a:lnTo>
                  <a:lnTo>
                    <a:pt x="27317" y="202539"/>
                  </a:lnTo>
                  <a:lnTo>
                    <a:pt x="29151" y="235435"/>
                  </a:lnTo>
                  <a:lnTo>
                    <a:pt x="27623" y="235681"/>
                  </a:lnTo>
                  <a:lnTo>
                    <a:pt x="25434" y="232335"/>
                  </a:lnTo>
                  <a:lnTo>
                    <a:pt x="15852" y="173203"/>
                  </a:lnTo>
                  <a:lnTo>
                    <a:pt x="4345" y="115286"/>
                  </a:lnTo>
                  <a:lnTo>
                    <a:pt x="3978" y="60691"/>
                  </a:lnTo>
                  <a:lnTo>
                    <a:pt x="14824" y="15765"/>
                  </a:lnTo>
                  <a:lnTo>
                    <a:pt x="21581" y="8516"/>
                  </a:lnTo>
                  <a:lnTo>
                    <a:pt x="41567" y="460"/>
                  </a:lnTo>
                  <a:lnTo>
                    <a:pt x="62928" y="0"/>
                  </a:lnTo>
                  <a:lnTo>
                    <a:pt x="82950" y="4864"/>
                  </a:lnTo>
                  <a:lnTo>
                    <a:pt x="114868" y="27051"/>
                  </a:lnTo>
                  <a:lnTo>
                    <a:pt x="122202" y="33587"/>
                  </a:lnTo>
                  <a:lnTo>
                    <a:pt x="125922" y="41454"/>
                  </a:lnTo>
                  <a:lnTo>
                    <a:pt x="126935" y="59553"/>
                  </a:lnTo>
                  <a:lnTo>
                    <a:pt x="123228" y="66953"/>
                  </a:lnTo>
                  <a:lnTo>
                    <a:pt x="109750" y="78295"/>
                  </a:lnTo>
                  <a:lnTo>
                    <a:pt x="76843" y="85668"/>
                  </a:lnTo>
                  <a:lnTo>
                    <a:pt x="24591" y="80031"/>
                  </a:lnTo>
                  <a:lnTo>
                    <a:pt x="0" y="78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89678" y="1442404"/>
              <a:ext cx="52644" cy="110028"/>
            </a:xfrm>
            <a:custGeom>
              <a:avLst/>
              <a:gdLst/>
              <a:ahLst/>
              <a:cxnLst/>
              <a:rect l="0" t="0" r="0" b="0"/>
              <a:pathLst>
                <a:path w="52644" h="110028">
                  <a:moveTo>
                    <a:pt x="0" y="63171"/>
                  </a:moveTo>
                  <a:lnTo>
                    <a:pt x="21685" y="110027"/>
                  </a:lnTo>
                  <a:lnTo>
                    <a:pt x="17047" y="103883"/>
                  </a:lnTo>
                  <a:lnTo>
                    <a:pt x="6871" y="80693"/>
                  </a:lnTo>
                  <a:lnTo>
                    <a:pt x="2036" y="46006"/>
                  </a:lnTo>
                  <a:lnTo>
                    <a:pt x="7144" y="25906"/>
                  </a:lnTo>
                  <a:lnTo>
                    <a:pt x="11782" y="17271"/>
                  </a:lnTo>
                  <a:lnTo>
                    <a:pt x="18383" y="1151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08451" y="1420942"/>
              <a:ext cx="102653" cy="158333"/>
            </a:xfrm>
            <a:custGeom>
              <a:avLst/>
              <a:gdLst/>
              <a:ahLst/>
              <a:cxnLst/>
              <a:rect l="0" t="0" r="0" b="0"/>
              <a:pathLst>
                <a:path w="102653" h="158333">
                  <a:moveTo>
                    <a:pt x="28626" y="84633"/>
                  </a:moveTo>
                  <a:lnTo>
                    <a:pt x="81331" y="65505"/>
                  </a:lnTo>
                  <a:lnTo>
                    <a:pt x="97284" y="54294"/>
                  </a:lnTo>
                  <a:lnTo>
                    <a:pt x="101305" y="46860"/>
                  </a:lnTo>
                  <a:lnTo>
                    <a:pt x="102652" y="29240"/>
                  </a:lnTo>
                  <a:lnTo>
                    <a:pt x="99034" y="20798"/>
                  </a:lnTo>
                  <a:lnTo>
                    <a:pt x="85655" y="5179"/>
                  </a:lnTo>
                  <a:lnTo>
                    <a:pt x="76004" y="1248"/>
                  </a:lnTo>
                  <a:lnTo>
                    <a:pt x="52803" y="0"/>
                  </a:lnTo>
                  <a:lnTo>
                    <a:pt x="33132" y="6464"/>
                  </a:lnTo>
                  <a:lnTo>
                    <a:pt x="24611" y="11463"/>
                  </a:lnTo>
                  <a:lnTo>
                    <a:pt x="12024" y="26377"/>
                  </a:lnTo>
                  <a:lnTo>
                    <a:pt x="3700" y="45873"/>
                  </a:lnTo>
                  <a:lnTo>
                    <a:pt x="0" y="70136"/>
                  </a:lnTo>
                  <a:lnTo>
                    <a:pt x="4595" y="93397"/>
                  </a:lnTo>
                  <a:lnTo>
                    <a:pt x="15606" y="114264"/>
                  </a:lnTo>
                  <a:lnTo>
                    <a:pt x="32198" y="131338"/>
                  </a:lnTo>
                  <a:lnTo>
                    <a:pt x="61270" y="148514"/>
                  </a:lnTo>
                  <a:lnTo>
                    <a:pt x="102326" y="158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61631" y="1410818"/>
              <a:ext cx="123110" cy="142388"/>
            </a:xfrm>
            <a:custGeom>
              <a:avLst/>
              <a:gdLst/>
              <a:ahLst/>
              <a:cxnLst/>
              <a:rect l="0" t="0" r="0" b="0"/>
              <a:pathLst>
                <a:path w="123110" h="142388">
                  <a:moveTo>
                    <a:pt x="64959" y="0"/>
                  </a:moveTo>
                  <a:lnTo>
                    <a:pt x="42602" y="0"/>
                  </a:lnTo>
                  <a:lnTo>
                    <a:pt x="25387" y="6239"/>
                  </a:lnTo>
                  <a:lnTo>
                    <a:pt x="17521" y="11179"/>
                  </a:lnTo>
                  <a:lnTo>
                    <a:pt x="5661" y="26025"/>
                  </a:lnTo>
                  <a:lnTo>
                    <a:pt x="861" y="34898"/>
                  </a:lnTo>
                  <a:lnTo>
                    <a:pt x="0" y="43152"/>
                  </a:lnTo>
                  <a:lnTo>
                    <a:pt x="5283" y="58563"/>
                  </a:lnTo>
                  <a:lnTo>
                    <a:pt x="18549" y="70092"/>
                  </a:lnTo>
                  <a:lnTo>
                    <a:pt x="76035" y="94440"/>
                  </a:lnTo>
                  <a:lnTo>
                    <a:pt x="117710" y="108732"/>
                  </a:lnTo>
                  <a:lnTo>
                    <a:pt x="122353" y="114602"/>
                  </a:lnTo>
                  <a:lnTo>
                    <a:pt x="123109" y="122025"/>
                  </a:lnTo>
                  <a:lnTo>
                    <a:pt x="121273" y="130483"/>
                  </a:lnTo>
                  <a:lnTo>
                    <a:pt x="115370" y="136122"/>
                  </a:lnTo>
                  <a:lnTo>
                    <a:pt x="96333" y="142387"/>
                  </a:lnTo>
                  <a:lnTo>
                    <a:pt x="3337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31268" y="1410818"/>
              <a:ext cx="115032" cy="151306"/>
            </a:xfrm>
            <a:custGeom>
              <a:avLst/>
              <a:gdLst/>
              <a:ahLst/>
              <a:cxnLst/>
              <a:rect l="0" t="0" r="0" b="0"/>
              <a:pathLst>
                <a:path w="115032" h="151306">
                  <a:moveTo>
                    <a:pt x="105892" y="0"/>
                  </a:moveTo>
                  <a:lnTo>
                    <a:pt x="63200" y="3120"/>
                  </a:lnTo>
                  <a:lnTo>
                    <a:pt x="43634" y="9576"/>
                  </a:lnTo>
                  <a:lnTo>
                    <a:pt x="4699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4882" y="71735"/>
                  </a:lnTo>
                  <a:lnTo>
                    <a:pt x="65169" y="91537"/>
                  </a:lnTo>
                  <a:lnTo>
                    <a:pt x="90523" y="98395"/>
                  </a:lnTo>
                  <a:lnTo>
                    <a:pt x="100325" y="104201"/>
                  </a:lnTo>
                  <a:lnTo>
                    <a:pt x="114336" y="120011"/>
                  </a:lnTo>
                  <a:lnTo>
                    <a:pt x="115031" y="126801"/>
                  </a:lnTo>
                  <a:lnTo>
                    <a:pt x="111985" y="132497"/>
                  </a:lnTo>
                  <a:lnTo>
                    <a:pt x="99241" y="141946"/>
                  </a:lnTo>
                  <a:lnTo>
                    <a:pt x="81879" y="150045"/>
                  </a:lnTo>
                  <a:lnTo>
                    <a:pt x="62464" y="151305"/>
                  </a:lnTo>
                  <a:lnTo>
                    <a:pt x="2166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34112" y="1473989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42445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3396" y="1482549"/>
              <a:ext cx="103869" cy="98510"/>
            </a:xfrm>
            <a:custGeom>
              <a:avLst/>
              <a:gdLst/>
              <a:ahLst/>
              <a:cxnLst/>
              <a:rect l="0" t="0" r="0" b="0"/>
              <a:pathLst>
                <a:path w="103869" h="98510">
                  <a:moveTo>
                    <a:pt x="66448" y="33554"/>
                  </a:moveTo>
                  <a:lnTo>
                    <a:pt x="60859" y="16787"/>
                  </a:lnTo>
                  <a:lnTo>
                    <a:pt x="48756" y="5435"/>
                  </a:lnTo>
                  <a:lnTo>
                    <a:pt x="40616" y="770"/>
                  </a:lnTo>
                  <a:lnTo>
                    <a:pt x="32849" y="0"/>
                  </a:lnTo>
                  <a:lnTo>
                    <a:pt x="17980" y="5383"/>
                  </a:lnTo>
                  <a:lnTo>
                    <a:pt x="6692" y="18694"/>
                  </a:lnTo>
                  <a:lnTo>
                    <a:pt x="2044" y="27157"/>
                  </a:lnTo>
                  <a:lnTo>
                    <a:pt x="0" y="45919"/>
                  </a:lnTo>
                  <a:lnTo>
                    <a:pt x="4160" y="64786"/>
                  </a:lnTo>
                  <a:lnTo>
                    <a:pt x="13808" y="80970"/>
                  </a:lnTo>
                  <a:lnTo>
                    <a:pt x="29015" y="92843"/>
                  </a:lnTo>
                  <a:lnTo>
                    <a:pt x="37983" y="97646"/>
                  </a:lnTo>
                  <a:lnTo>
                    <a:pt x="47471" y="98509"/>
                  </a:lnTo>
                  <a:lnTo>
                    <a:pt x="67373" y="93229"/>
                  </a:lnTo>
                  <a:lnTo>
                    <a:pt x="92718" y="77102"/>
                  </a:lnTo>
                  <a:lnTo>
                    <a:pt x="101520" y="57978"/>
                  </a:lnTo>
                  <a:lnTo>
                    <a:pt x="103868" y="46327"/>
                  </a:lnTo>
                  <a:lnTo>
                    <a:pt x="103093" y="37390"/>
                  </a:lnTo>
                  <a:lnTo>
                    <a:pt x="100237" y="30262"/>
                  </a:lnTo>
                  <a:lnTo>
                    <a:pt x="87505" y="12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74072" y="1494955"/>
              <a:ext cx="140647" cy="115906"/>
            </a:xfrm>
            <a:custGeom>
              <a:avLst/>
              <a:gdLst/>
              <a:ahLst/>
              <a:cxnLst/>
              <a:rect l="0" t="0" r="0" b="0"/>
              <a:pathLst>
                <a:path w="140647" h="115906">
                  <a:moveTo>
                    <a:pt x="0" y="42205"/>
                  </a:moveTo>
                  <a:lnTo>
                    <a:pt x="15641" y="60186"/>
                  </a:lnTo>
                  <a:lnTo>
                    <a:pt x="36098" y="108370"/>
                  </a:lnTo>
                  <a:lnTo>
                    <a:pt x="33306" y="54595"/>
                  </a:lnTo>
                  <a:lnTo>
                    <a:pt x="37419" y="32504"/>
                  </a:lnTo>
                  <a:lnTo>
                    <a:pt x="51902" y="5925"/>
                  </a:lnTo>
                  <a:lnTo>
                    <a:pt x="59168" y="1641"/>
                  </a:lnTo>
                  <a:lnTo>
                    <a:pt x="76600" y="0"/>
                  </a:lnTo>
                  <a:lnTo>
                    <a:pt x="106144" y="5653"/>
                  </a:lnTo>
                  <a:lnTo>
                    <a:pt x="114047" y="10818"/>
                  </a:lnTo>
                  <a:lnTo>
                    <a:pt x="125947" y="25916"/>
                  </a:lnTo>
                  <a:lnTo>
                    <a:pt x="139223" y="54146"/>
                  </a:lnTo>
                  <a:lnTo>
                    <a:pt x="140646" y="74418"/>
                  </a:lnTo>
                  <a:lnTo>
                    <a:pt x="136871" y="115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136870" y="2010943"/>
            <a:ext cx="105286" cy="21058"/>
          </a:xfrm>
          <a:custGeom>
            <a:avLst/>
            <a:gdLst/>
            <a:ahLst/>
            <a:cxnLst/>
            <a:rect l="0" t="0" r="0" b="0"/>
            <a:pathLst>
              <a:path w="105286" h="21058">
                <a:moveTo>
                  <a:pt x="105285" y="0"/>
                </a:moveTo>
                <a:lnTo>
                  <a:pt x="44174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147813" y="1286580"/>
            <a:ext cx="2242571" cy="366395"/>
            <a:chOff x="2147813" y="1286580"/>
            <a:chExt cx="2242571" cy="366395"/>
          </a:xfrm>
        </p:grpSpPr>
        <p:sp>
          <p:nvSpPr>
            <p:cNvPr id="46" name="Freeform 45"/>
            <p:cNvSpPr/>
            <p:nvPr/>
          </p:nvSpPr>
          <p:spPr>
            <a:xfrm>
              <a:off x="2147813" y="146346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21554" y="1286580"/>
              <a:ext cx="252250" cy="334809"/>
            </a:xfrm>
            <a:custGeom>
              <a:avLst/>
              <a:gdLst/>
              <a:ahLst/>
              <a:cxnLst/>
              <a:rect l="0" t="0" r="0" b="0"/>
              <a:pathLst>
                <a:path w="252250" h="334809">
                  <a:moveTo>
                    <a:pt x="0" y="334808"/>
                  </a:moveTo>
                  <a:lnTo>
                    <a:pt x="3120" y="292116"/>
                  </a:lnTo>
                  <a:lnTo>
                    <a:pt x="9065" y="233698"/>
                  </a:lnTo>
                  <a:lnTo>
                    <a:pt x="10095" y="180587"/>
                  </a:lnTo>
                  <a:lnTo>
                    <a:pt x="15989" y="127806"/>
                  </a:lnTo>
                  <a:lnTo>
                    <a:pt x="19556" y="75123"/>
                  </a:lnTo>
                  <a:lnTo>
                    <a:pt x="22396" y="66928"/>
                  </a:lnTo>
                  <a:lnTo>
                    <a:pt x="26629" y="64974"/>
                  </a:lnTo>
                  <a:lnTo>
                    <a:pt x="31791" y="67181"/>
                  </a:lnTo>
                  <a:lnTo>
                    <a:pt x="40645" y="82112"/>
                  </a:lnTo>
                  <a:lnTo>
                    <a:pt x="55327" y="110587"/>
                  </a:lnTo>
                  <a:lnTo>
                    <a:pt x="81249" y="146758"/>
                  </a:lnTo>
                  <a:lnTo>
                    <a:pt x="90431" y="153289"/>
                  </a:lnTo>
                  <a:lnTo>
                    <a:pt x="113111" y="160546"/>
                  </a:lnTo>
                  <a:lnTo>
                    <a:pt x="135669" y="157533"/>
                  </a:lnTo>
                  <a:lnTo>
                    <a:pt x="146598" y="153454"/>
                  </a:lnTo>
                  <a:lnTo>
                    <a:pt x="161861" y="139562"/>
                  </a:lnTo>
                  <a:lnTo>
                    <a:pt x="197267" y="81621"/>
                  </a:lnTo>
                  <a:lnTo>
                    <a:pt x="224459" y="28246"/>
                  </a:lnTo>
                  <a:lnTo>
                    <a:pt x="233511" y="2806"/>
                  </a:lnTo>
                  <a:lnTo>
                    <a:pt x="236392" y="0"/>
                  </a:lnTo>
                  <a:lnTo>
                    <a:pt x="238313" y="3978"/>
                  </a:lnTo>
                  <a:lnTo>
                    <a:pt x="241397" y="52390"/>
                  </a:lnTo>
                  <a:lnTo>
                    <a:pt x="241931" y="101260"/>
                  </a:lnTo>
                  <a:lnTo>
                    <a:pt x="242089" y="152785"/>
                  </a:lnTo>
                  <a:lnTo>
                    <a:pt x="247725" y="205096"/>
                  </a:lnTo>
                  <a:lnTo>
                    <a:pt x="251704" y="266769"/>
                  </a:lnTo>
                  <a:lnTo>
                    <a:pt x="252249" y="295600"/>
                  </a:lnTo>
                  <a:lnTo>
                    <a:pt x="250054" y="306330"/>
                  </a:lnTo>
                  <a:lnTo>
                    <a:pt x="231627" y="334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32875" y="1465941"/>
              <a:ext cx="141405" cy="159748"/>
            </a:xfrm>
            <a:custGeom>
              <a:avLst/>
              <a:gdLst/>
              <a:ahLst/>
              <a:cxnLst/>
              <a:rect l="0" t="0" r="0" b="0"/>
              <a:pathLst>
                <a:path w="141405" h="159748">
                  <a:moveTo>
                    <a:pt x="120347" y="81748"/>
                  </a:moveTo>
                  <a:lnTo>
                    <a:pt x="120347" y="59391"/>
                  </a:lnTo>
                  <a:lnTo>
                    <a:pt x="109169" y="28720"/>
                  </a:lnTo>
                  <a:lnTo>
                    <a:pt x="91039" y="2995"/>
                  </a:lnTo>
                  <a:lnTo>
                    <a:pt x="83261" y="0"/>
                  </a:lnTo>
                  <a:lnTo>
                    <a:pt x="74566" y="343"/>
                  </a:lnTo>
                  <a:lnTo>
                    <a:pt x="65260" y="2911"/>
                  </a:lnTo>
                  <a:lnTo>
                    <a:pt x="48681" y="15124"/>
                  </a:lnTo>
                  <a:lnTo>
                    <a:pt x="34683" y="32250"/>
                  </a:lnTo>
                  <a:lnTo>
                    <a:pt x="8534" y="92552"/>
                  </a:lnTo>
                  <a:lnTo>
                    <a:pt x="0" y="123943"/>
                  </a:lnTo>
                  <a:lnTo>
                    <a:pt x="1739" y="144955"/>
                  </a:lnTo>
                  <a:lnTo>
                    <a:pt x="7350" y="151962"/>
                  </a:lnTo>
                  <a:lnTo>
                    <a:pt x="26063" y="159747"/>
                  </a:lnTo>
                  <a:lnTo>
                    <a:pt x="35264" y="159484"/>
                  </a:lnTo>
                  <a:lnTo>
                    <a:pt x="51727" y="152952"/>
                  </a:lnTo>
                  <a:lnTo>
                    <a:pt x="74149" y="130531"/>
                  </a:lnTo>
                  <a:lnTo>
                    <a:pt x="82267" y="108498"/>
                  </a:lnTo>
                  <a:lnTo>
                    <a:pt x="84432" y="96072"/>
                  </a:lnTo>
                  <a:lnTo>
                    <a:pt x="87045" y="91297"/>
                  </a:lnTo>
                  <a:lnTo>
                    <a:pt x="89957" y="91624"/>
                  </a:lnTo>
                  <a:lnTo>
                    <a:pt x="121377" y="129942"/>
                  </a:lnTo>
                  <a:lnTo>
                    <a:pt x="141404" y="144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69036" y="136870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37478"/>
                  </a:lnTo>
                  <a:lnTo>
                    <a:pt x="5373" y="94491"/>
                  </a:lnTo>
                  <a:lnTo>
                    <a:pt x="2231" y="153673"/>
                  </a:lnTo>
                  <a:lnTo>
                    <a:pt x="8543" y="210423"/>
                  </a:lnTo>
                  <a:lnTo>
                    <a:pt x="8476" y="23507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95336" y="149504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5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74321" y="1326590"/>
              <a:ext cx="244172" cy="305124"/>
            </a:xfrm>
            <a:custGeom>
              <a:avLst/>
              <a:gdLst/>
              <a:ahLst/>
              <a:cxnLst/>
              <a:rect l="0" t="0" r="0" b="0"/>
              <a:pathLst>
                <a:path w="244172" h="30512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08874"/>
                  </a:lnTo>
                  <a:lnTo>
                    <a:pt x="10336" y="271673"/>
                  </a:lnTo>
                  <a:lnTo>
                    <a:pt x="10443" y="290370"/>
                  </a:lnTo>
                  <a:lnTo>
                    <a:pt x="13631" y="260952"/>
                  </a:lnTo>
                  <a:lnTo>
                    <a:pt x="25179" y="220652"/>
                  </a:lnTo>
                  <a:lnTo>
                    <a:pt x="30824" y="212612"/>
                  </a:lnTo>
                  <a:lnTo>
                    <a:pt x="46455" y="200559"/>
                  </a:lnTo>
                  <a:lnTo>
                    <a:pt x="53197" y="200387"/>
                  </a:lnTo>
                  <a:lnTo>
                    <a:pt x="58861" y="203781"/>
                  </a:lnTo>
                  <a:lnTo>
                    <a:pt x="87386" y="237969"/>
                  </a:lnTo>
                  <a:lnTo>
                    <a:pt x="99462" y="273151"/>
                  </a:lnTo>
                  <a:lnTo>
                    <a:pt x="104729" y="305022"/>
                  </a:lnTo>
                  <a:lnTo>
                    <a:pt x="107254" y="305123"/>
                  </a:lnTo>
                  <a:lnTo>
                    <a:pt x="150210" y="257029"/>
                  </a:lnTo>
                  <a:lnTo>
                    <a:pt x="212857" y="216662"/>
                  </a:lnTo>
                  <a:lnTo>
                    <a:pt x="233604" y="195088"/>
                  </a:lnTo>
                  <a:lnTo>
                    <a:pt x="243424" y="176783"/>
                  </a:lnTo>
                  <a:lnTo>
                    <a:pt x="244171" y="168158"/>
                  </a:lnTo>
                  <a:lnTo>
                    <a:pt x="238762" y="152336"/>
                  </a:lnTo>
                  <a:lnTo>
                    <a:pt x="231704" y="147181"/>
                  </a:lnTo>
                  <a:lnTo>
                    <a:pt x="211384" y="141453"/>
                  </a:lnTo>
                  <a:lnTo>
                    <a:pt x="201754" y="144605"/>
                  </a:lnTo>
                  <a:lnTo>
                    <a:pt x="184815" y="160585"/>
                  </a:lnTo>
                  <a:lnTo>
                    <a:pt x="167714" y="190301"/>
                  </a:lnTo>
                  <a:lnTo>
                    <a:pt x="160827" y="226921"/>
                  </a:lnTo>
                  <a:lnTo>
                    <a:pt x="165455" y="250593"/>
                  </a:lnTo>
                  <a:lnTo>
                    <a:pt x="169965" y="261818"/>
                  </a:lnTo>
                  <a:lnTo>
                    <a:pt x="177651" y="269302"/>
                  </a:lnTo>
                  <a:lnTo>
                    <a:pt x="22109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58590" y="1524371"/>
              <a:ext cx="196049" cy="128604"/>
            </a:xfrm>
            <a:custGeom>
              <a:avLst/>
              <a:gdLst/>
              <a:ahLst/>
              <a:cxnLst/>
              <a:rect l="0" t="0" r="0" b="0"/>
              <a:pathLst>
                <a:path w="196049" h="128604">
                  <a:moveTo>
                    <a:pt x="0" y="12789"/>
                  </a:moveTo>
                  <a:lnTo>
                    <a:pt x="0" y="75264"/>
                  </a:lnTo>
                  <a:lnTo>
                    <a:pt x="5589" y="36152"/>
                  </a:lnTo>
                  <a:lnTo>
                    <a:pt x="20244" y="8533"/>
                  </a:lnTo>
                  <a:lnTo>
                    <a:pt x="26364" y="5272"/>
                  </a:lnTo>
                  <a:lnTo>
                    <a:pt x="32784" y="5438"/>
                  </a:lnTo>
                  <a:lnTo>
                    <a:pt x="39404" y="7889"/>
                  </a:lnTo>
                  <a:lnTo>
                    <a:pt x="59899" y="28105"/>
                  </a:lnTo>
                  <a:lnTo>
                    <a:pt x="75200" y="56322"/>
                  </a:lnTo>
                  <a:lnTo>
                    <a:pt x="79379" y="59358"/>
                  </a:lnTo>
                  <a:lnTo>
                    <a:pt x="83335" y="57873"/>
                  </a:lnTo>
                  <a:lnTo>
                    <a:pt x="87142" y="53374"/>
                  </a:lnTo>
                  <a:lnTo>
                    <a:pt x="96762" y="16040"/>
                  </a:lnTo>
                  <a:lnTo>
                    <a:pt x="110856" y="3315"/>
                  </a:lnTo>
                  <a:lnTo>
                    <a:pt x="131938" y="0"/>
                  </a:lnTo>
                  <a:lnTo>
                    <a:pt x="144110" y="754"/>
                  </a:lnTo>
                  <a:lnTo>
                    <a:pt x="153396" y="5935"/>
                  </a:lnTo>
                  <a:lnTo>
                    <a:pt x="186562" y="55156"/>
                  </a:lnTo>
                  <a:lnTo>
                    <a:pt x="196048" y="92153"/>
                  </a:lnTo>
                  <a:lnTo>
                    <a:pt x="195147" y="109673"/>
                  </a:lnTo>
                  <a:lnTo>
                    <a:pt x="189513" y="128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92587" y="1525920"/>
              <a:ext cx="145030" cy="113099"/>
            </a:xfrm>
            <a:custGeom>
              <a:avLst/>
              <a:gdLst/>
              <a:ahLst/>
              <a:cxnLst/>
              <a:rect l="0" t="0" r="0" b="0"/>
              <a:pathLst>
                <a:path w="145030" h="113099">
                  <a:moveTo>
                    <a:pt x="81858" y="42826"/>
                  </a:moveTo>
                  <a:lnTo>
                    <a:pt x="72283" y="18779"/>
                  </a:lnTo>
                  <a:lnTo>
                    <a:pt x="61615" y="4452"/>
                  </a:lnTo>
                  <a:lnTo>
                    <a:pt x="54325" y="866"/>
                  </a:lnTo>
                  <a:lnTo>
                    <a:pt x="36866" y="0"/>
                  </a:lnTo>
                  <a:lnTo>
                    <a:pt x="29636" y="3747"/>
                  </a:lnTo>
                  <a:lnTo>
                    <a:pt x="18484" y="17269"/>
                  </a:lnTo>
                  <a:lnTo>
                    <a:pt x="5629" y="44612"/>
                  </a:lnTo>
                  <a:lnTo>
                    <a:pt x="0" y="80530"/>
                  </a:lnTo>
                  <a:lnTo>
                    <a:pt x="4923" y="100917"/>
                  </a:lnTo>
                  <a:lnTo>
                    <a:pt x="9511" y="109629"/>
                  </a:lnTo>
                  <a:lnTo>
                    <a:pt x="16079" y="113098"/>
                  </a:lnTo>
                  <a:lnTo>
                    <a:pt x="23968" y="113070"/>
                  </a:lnTo>
                  <a:lnTo>
                    <a:pt x="40921" y="106801"/>
                  </a:lnTo>
                  <a:lnTo>
                    <a:pt x="56255" y="96216"/>
                  </a:lnTo>
                  <a:lnTo>
                    <a:pt x="67749" y="80592"/>
                  </a:lnTo>
                  <a:lnTo>
                    <a:pt x="72452" y="71513"/>
                  </a:lnTo>
                  <a:lnTo>
                    <a:pt x="76758" y="68970"/>
                  </a:lnTo>
                  <a:lnTo>
                    <a:pt x="80798" y="70783"/>
                  </a:lnTo>
                  <a:lnTo>
                    <a:pt x="98312" y="86984"/>
                  </a:lnTo>
                  <a:lnTo>
                    <a:pt x="106865" y="93322"/>
                  </a:lnTo>
                  <a:lnTo>
                    <a:pt x="114907" y="96377"/>
                  </a:lnTo>
                  <a:lnTo>
                    <a:pt x="145029" y="95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63136" y="1305533"/>
              <a:ext cx="27124" cy="326385"/>
            </a:xfrm>
            <a:custGeom>
              <a:avLst/>
              <a:gdLst/>
              <a:ahLst/>
              <a:cxnLst/>
              <a:rect l="0" t="0" r="0" b="0"/>
              <a:pathLst>
                <a:path w="27124" h="326385">
                  <a:moveTo>
                    <a:pt x="6066" y="0"/>
                  </a:moveTo>
                  <a:lnTo>
                    <a:pt x="0" y="42028"/>
                  </a:lnTo>
                  <a:lnTo>
                    <a:pt x="3748" y="89792"/>
                  </a:lnTo>
                  <a:lnTo>
                    <a:pt x="5379" y="140989"/>
                  </a:lnTo>
                  <a:lnTo>
                    <a:pt x="9050" y="204451"/>
                  </a:lnTo>
                  <a:lnTo>
                    <a:pt x="15104" y="262654"/>
                  </a:lnTo>
                  <a:lnTo>
                    <a:pt x="24731" y="315565"/>
                  </a:lnTo>
                  <a:lnTo>
                    <a:pt x="2712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16559" y="145293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7" y="5589"/>
                  </a:lnTo>
                  <a:lnTo>
                    <a:pt x="30196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95544" y="1526632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06072" y="142134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3540" y="1501662"/>
              <a:ext cx="100989" cy="130256"/>
            </a:xfrm>
            <a:custGeom>
              <a:avLst/>
              <a:gdLst/>
              <a:ahLst/>
              <a:cxnLst/>
              <a:rect l="0" t="0" r="0" b="0"/>
              <a:pathLst>
                <a:path w="100989" h="130256">
                  <a:moveTo>
                    <a:pt x="100988" y="24970"/>
                  </a:moveTo>
                  <a:lnTo>
                    <a:pt x="83007" y="9329"/>
                  </a:lnTo>
                  <a:lnTo>
                    <a:pt x="66091" y="1251"/>
                  </a:lnTo>
                  <a:lnTo>
                    <a:pt x="46874" y="0"/>
                  </a:lnTo>
                  <a:lnTo>
                    <a:pt x="36836" y="1304"/>
                  </a:lnTo>
                  <a:lnTo>
                    <a:pt x="19444" y="12112"/>
                  </a:lnTo>
                  <a:lnTo>
                    <a:pt x="11530" y="19907"/>
                  </a:lnTo>
                  <a:lnTo>
                    <a:pt x="2737" y="41047"/>
                  </a:lnTo>
                  <a:lnTo>
                    <a:pt x="0" y="64871"/>
                  </a:lnTo>
                  <a:lnTo>
                    <a:pt x="2682" y="87157"/>
                  </a:lnTo>
                  <a:lnTo>
                    <a:pt x="14013" y="105641"/>
                  </a:lnTo>
                  <a:lnTo>
                    <a:pt x="21948" y="113846"/>
                  </a:lnTo>
                  <a:lnTo>
                    <a:pt x="43242" y="122962"/>
                  </a:lnTo>
                  <a:lnTo>
                    <a:pt x="100988" y="130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40107" y="1525920"/>
              <a:ext cx="144992" cy="113099"/>
            </a:xfrm>
            <a:custGeom>
              <a:avLst/>
              <a:gdLst/>
              <a:ahLst/>
              <a:cxnLst/>
              <a:rect l="0" t="0" r="0" b="0"/>
              <a:pathLst>
                <a:path w="144992" h="113099">
                  <a:moveTo>
                    <a:pt x="92348" y="42826"/>
                  </a:moveTo>
                  <a:lnTo>
                    <a:pt x="86759" y="26058"/>
                  </a:lnTo>
                  <a:lnTo>
                    <a:pt x="74657" y="11587"/>
                  </a:lnTo>
                  <a:lnTo>
                    <a:pt x="66516" y="4452"/>
                  </a:lnTo>
                  <a:lnTo>
                    <a:pt x="57580" y="866"/>
                  </a:lnTo>
                  <a:lnTo>
                    <a:pt x="38291" y="0"/>
                  </a:lnTo>
                  <a:lnTo>
                    <a:pt x="30574" y="3747"/>
                  </a:lnTo>
                  <a:lnTo>
                    <a:pt x="18880" y="17269"/>
                  </a:lnTo>
                  <a:lnTo>
                    <a:pt x="5719" y="44612"/>
                  </a:lnTo>
                  <a:lnTo>
                    <a:pt x="0" y="80530"/>
                  </a:lnTo>
                  <a:lnTo>
                    <a:pt x="2707" y="91358"/>
                  </a:lnTo>
                  <a:lnTo>
                    <a:pt x="15073" y="109629"/>
                  </a:lnTo>
                  <a:lnTo>
                    <a:pt x="22114" y="113098"/>
                  </a:lnTo>
                  <a:lnTo>
                    <a:pt x="29148" y="113070"/>
                  </a:lnTo>
                  <a:lnTo>
                    <a:pt x="62837" y="96216"/>
                  </a:lnTo>
                  <a:lnTo>
                    <a:pt x="76503" y="80592"/>
                  </a:lnTo>
                  <a:lnTo>
                    <a:pt x="81784" y="71513"/>
                  </a:lnTo>
                  <a:lnTo>
                    <a:pt x="87646" y="67800"/>
                  </a:lnTo>
                  <a:lnTo>
                    <a:pt x="93893" y="67664"/>
                  </a:lnTo>
                  <a:lnTo>
                    <a:pt x="100397" y="69913"/>
                  </a:lnTo>
                  <a:lnTo>
                    <a:pt x="144991" y="1059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21623" y="1316062"/>
              <a:ext cx="68761" cy="315856"/>
            </a:xfrm>
            <a:custGeom>
              <a:avLst/>
              <a:gdLst/>
              <a:ahLst/>
              <a:cxnLst/>
              <a:rect l="0" t="0" r="0" b="0"/>
              <a:pathLst>
                <a:path w="68761" h="315856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2126"/>
                  </a:lnTo>
                  <a:lnTo>
                    <a:pt x="23344" y="169313"/>
                  </a:lnTo>
                  <a:lnTo>
                    <a:pt x="33727" y="222652"/>
                  </a:lnTo>
                  <a:lnTo>
                    <a:pt x="50835" y="280070"/>
                  </a:lnTo>
                  <a:lnTo>
                    <a:pt x="6876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27856" y="1252891"/>
            <a:ext cx="4058155" cy="494717"/>
            <a:chOff x="4627856" y="1252891"/>
            <a:chExt cx="4058155" cy="494717"/>
          </a:xfrm>
        </p:grpSpPr>
        <p:sp>
          <p:nvSpPr>
            <p:cNvPr id="62" name="Freeform 61"/>
            <p:cNvSpPr/>
            <p:nvPr/>
          </p:nvSpPr>
          <p:spPr>
            <a:xfrm>
              <a:off x="4627856" y="1439336"/>
              <a:ext cx="147202" cy="306043"/>
            </a:xfrm>
            <a:custGeom>
              <a:avLst/>
              <a:gdLst/>
              <a:ahLst/>
              <a:cxnLst/>
              <a:rect l="0" t="0" r="0" b="0"/>
              <a:pathLst>
                <a:path w="147202" h="306043">
                  <a:moveTo>
                    <a:pt x="36268" y="66239"/>
                  </a:moveTo>
                  <a:lnTo>
                    <a:pt x="36268" y="115169"/>
                  </a:lnTo>
                  <a:lnTo>
                    <a:pt x="41857" y="174300"/>
                  </a:lnTo>
                  <a:lnTo>
                    <a:pt x="46991" y="231040"/>
                  </a:lnTo>
                  <a:lnTo>
                    <a:pt x="54937" y="287308"/>
                  </a:lnTo>
                  <a:lnTo>
                    <a:pt x="56264" y="306042"/>
                  </a:lnTo>
                  <a:lnTo>
                    <a:pt x="56853" y="298770"/>
                  </a:lnTo>
                  <a:lnTo>
                    <a:pt x="42630" y="238789"/>
                  </a:lnTo>
                  <a:lnTo>
                    <a:pt x="29119" y="184984"/>
                  </a:lnTo>
                  <a:lnTo>
                    <a:pt x="15186" y="129296"/>
                  </a:lnTo>
                  <a:lnTo>
                    <a:pt x="0" y="67610"/>
                  </a:lnTo>
                  <a:lnTo>
                    <a:pt x="1821" y="45791"/>
                  </a:lnTo>
                  <a:lnTo>
                    <a:pt x="9650" y="27515"/>
                  </a:lnTo>
                  <a:lnTo>
                    <a:pt x="15013" y="19366"/>
                  </a:lnTo>
                  <a:lnTo>
                    <a:pt x="30331" y="7192"/>
                  </a:lnTo>
                  <a:lnTo>
                    <a:pt x="39329" y="2308"/>
                  </a:lnTo>
                  <a:lnTo>
                    <a:pt x="61805" y="0"/>
                  </a:lnTo>
                  <a:lnTo>
                    <a:pt x="108773" y="8051"/>
                  </a:lnTo>
                  <a:lnTo>
                    <a:pt x="135610" y="23132"/>
                  </a:lnTo>
                  <a:lnTo>
                    <a:pt x="141100" y="31651"/>
                  </a:lnTo>
                  <a:lnTo>
                    <a:pt x="147201" y="53596"/>
                  </a:lnTo>
                  <a:lnTo>
                    <a:pt x="145046" y="86669"/>
                  </a:lnTo>
                  <a:lnTo>
                    <a:pt x="133747" y="104955"/>
                  </a:lnTo>
                  <a:lnTo>
                    <a:pt x="115857" y="119711"/>
                  </a:lnTo>
                  <a:lnTo>
                    <a:pt x="75603" y="135596"/>
                  </a:lnTo>
                  <a:lnTo>
                    <a:pt x="57325" y="139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90466" y="1284476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8401" y="153672"/>
                  </a:lnTo>
                  <a:lnTo>
                    <a:pt x="42178" y="210423"/>
                  </a:lnTo>
                  <a:lnTo>
                    <a:pt x="52434" y="271382"/>
                  </a:lnTo>
                  <a:lnTo>
                    <a:pt x="54843" y="269829"/>
                  </a:lnTo>
                  <a:lnTo>
                    <a:pt x="77338" y="209725"/>
                  </a:lnTo>
                  <a:lnTo>
                    <a:pt x="90524" y="195377"/>
                  </a:lnTo>
                  <a:lnTo>
                    <a:pt x="98954" y="189913"/>
                  </a:lnTo>
                  <a:lnTo>
                    <a:pt x="117679" y="186961"/>
                  </a:lnTo>
                  <a:lnTo>
                    <a:pt x="127586" y="187812"/>
                  </a:lnTo>
                  <a:lnTo>
                    <a:pt x="144832" y="194996"/>
                  </a:lnTo>
                  <a:lnTo>
                    <a:pt x="152707" y="200188"/>
                  </a:lnTo>
                  <a:lnTo>
                    <a:pt x="164576" y="218434"/>
                  </a:lnTo>
                  <a:lnTo>
                    <a:pt x="186053" y="277797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22093" y="1400290"/>
              <a:ext cx="115814" cy="141035"/>
            </a:xfrm>
            <a:custGeom>
              <a:avLst/>
              <a:gdLst/>
              <a:ahLst/>
              <a:cxnLst/>
              <a:rect l="0" t="0" r="0" b="0"/>
              <a:pathLst>
                <a:path w="115814" h="141035">
                  <a:moveTo>
                    <a:pt x="0" y="73699"/>
                  </a:moveTo>
                  <a:lnTo>
                    <a:pt x="15641" y="91680"/>
                  </a:lnTo>
                  <a:lnTo>
                    <a:pt x="36098" y="141034"/>
                  </a:lnTo>
                  <a:lnTo>
                    <a:pt x="32411" y="106613"/>
                  </a:lnTo>
                  <a:lnTo>
                    <a:pt x="37419" y="74093"/>
                  </a:lnTo>
                  <a:lnTo>
                    <a:pt x="51901" y="42230"/>
                  </a:lnTo>
                  <a:lnTo>
                    <a:pt x="67521" y="2734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66345" y="1428613"/>
              <a:ext cx="161075" cy="119077"/>
            </a:xfrm>
            <a:custGeom>
              <a:avLst/>
              <a:gdLst/>
              <a:ahLst/>
              <a:cxnLst/>
              <a:rect l="0" t="0" r="0" b="0"/>
              <a:pathLst>
                <a:path w="161075" h="119077">
                  <a:moveTo>
                    <a:pt x="97903" y="34848"/>
                  </a:moveTo>
                  <a:lnTo>
                    <a:pt x="92314" y="18080"/>
                  </a:lnTo>
                  <a:lnTo>
                    <a:pt x="80211" y="6728"/>
                  </a:lnTo>
                  <a:lnTo>
                    <a:pt x="72071" y="2064"/>
                  </a:lnTo>
                  <a:lnTo>
                    <a:pt x="53666" y="0"/>
                  </a:lnTo>
                  <a:lnTo>
                    <a:pt x="34959" y="4152"/>
                  </a:lnTo>
                  <a:lnTo>
                    <a:pt x="18845" y="13796"/>
                  </a:lnTo>
                  <a:lnTo>
                    <a:pt x="7005" y="29001"/>
                  </a:lnTo>
                  <a:lnTo>
                    <a:pt x="2209" y="37969"/>
                  </a:lnTo>
                  <a:lnTo>
                    <a:pt x="0" y="60411"/>
                  </a:lnTo>
                  <a:lnTo>
                    <a:pt x="1049" y="72947"/>
                  </a:lnTo>
                  <a:lnTo>
                    <a:pt x="11573" y="93115"/>
                  </a:lnTo>
                  <a:lnTo>
                    <a:pt x="19293" y="101769"/>
                  </a:lnTo>
                  <a:lnTo>
                    <a:pt x="27949" y="105198"/>
                  </a:lnTo>
                  <a:lnTo>
                    <a:pt x="37229" y="105145"/>
                  </a:lnTo>
                  <a:lnTo>
                    <a:pt x="46925" y="102769"/>
                  </a:lnTo>
                  <a:lnTo>
                    <a:pt x="63938" y="90771"/>
                  </a:lnTo>
                  <a:lnTo>
                    <a:pt x="71750" y="82659"/>
                  </a:lnTo>
                  <a:lnTo>
                    <a:pt x="79298" y="79590"/>
                  </a:lnTo>
                  <a:lnTo>
                    <a:pt x="86670" y="79884"/>
                  </a:lnTo>
                  <a:lnTo>
                    <a:pt x="101100" y="86449"/>
                  </a:lnTo>
                  <a:lnTo>
                    <a:pt x="161074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27603" y="1397517"/>
              <a:ext cx="144607" cy="163444"/>
            </a:xfrm>
            <a:custGeom>
              <a:avLst/>
              <a:gdLst/>
              <a:ahLst/>
              <a:cxnLst/>
              <a:rect l="0" t="0" r="0" b="0"/>
              <a:pathLst>
                <a:path w="144607" h="163444">
                  <a:moveTo>
                    <a:pt x="105101" y="13301"/>
                  </a:moveTo>
                  <a:lnTo>
                    <a:pt x="93923" y="2123"/>
                  </a:lnTo>
                  <a:lnTo>
                    <a:pt x="87121" y="0"/>
                  </a:lnTo>
                  <a:lnTo>
                    <a:pt x="59610" y="2601"/>
                  </a:lnTo>
                  <a:lnTo>
                    <a:pt x="24682" y="11951"/>
                  </a:lnTo>
                  <a:lnTo>
                    <a:pt x="6578" y="22839"/>
                  </a:lnTo>
                  <a:lnTo>
                    <a:pt x="1984" y="30188"/>
                  </a:lnTo>
                  <a:lnTo>
                    <a:pt x="0" y="47713"/>
                  </a:lnTo>
                  <a:lnTo>
                    <a:pt x="3448" y="54960"/>
                  </a:lnTo>
                  <a:lnTo>
                    <a:pt x="16639" y="66131"/>
                  </a:lnTo>
                  <a:lnTo>
                    <a:pt x="72149" y="78230"/>
                  </a:lnTo>
                  <a:lnTo>
                    <a:pt x="104696" y="90641"/>
                  </a:lnTo>
                  <a:lnTo>
                    <a:pt x="141546" y="115796"/>
                  </a:lnTo>
                  <a:lnTo>
                    <a:pt x="144606" y="123745"/>
                  </a:lnTo>
                  <a:lnTo>
                    <a:pt x="144306" y="132554"/>
                  </a:lnTo>
                  <a:lnTo>
                    <a:pt x="141766" y="141936"/>
                  </a:lnTo>
                  <a:lnTo>
                    <a:pt x="136563" y="149361"/>
                  </a:lnTo>
                  <a:lnTo>
                    <a:pt x="121424" y="160730"/>
                  </a:lnTo>
                  <a:lnTo>
                    <a:pt x="102997" y="163443"/>
                  </a:lnTo>
                  <a:lnTo>
                    <a:pt x="73516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0725" y="1430316"/>
              <a:ext cx="111386" cy="138431"/>
            </a:xfrm>
            <a:custGeom>
              <a:avLst/>
              <a:gdLst/>
              <a:ahLst/>
              <a:cxnLst/>
              <a:rect l="0" t="0" r="0" b="0"/>
              <a:pathLst>
                <a:path w="111386" h="138431">
                  <a:moveTo>
                    <a:pt x="27264" y="75259"/>
                  </a:moveTo>
                  <a:lnTo>
                    <a:pt x="64742" y="66925"/>
                  </a:lnTo>
                  <a:lnTo>
                    <a:pt x="87205" y="63366"/>
                  </a:lnTo>
                  <a:lnTo>
                    <a:pt x="104988" y="53985"/>
                  </a:lnTo>
                  <a:lnTo>
                    <a:pt x="109495" y="45869"/>
                  </a:lnTo>
                  <a:lnTo>
                    <a:pt x="111385" y="24372"/>
                  </a:lnTo>
                  <a:lnTo>
                    <a:pt x="107911" y="15598"/>
                  </a:lnTo>
                  <a:lnTo>
                    <a:pt x="94693" y="2729"/>
                  </a:lnTo>
                  <a:lnTo>
                    <a:pt x="86255" y="0"/>
                  </a:lnTo>
                  <a:lnTo>
                    <a:pt x="67520" y="86"/>
                  </a:lnTo>
                  <a:lnTo>
                    <a:pt x="37242" y="12301"/>
                  </a:lnTo>
                  <a:lnTo>
                    <a:pt x="11634" y="30738"/>
                  </a:lnTo>
                  <a:lnTo>
                    <a:pt x="2770" y="50403"/>
                  </a:lnTo>
                  <a:lnTo>
                    <a:pt x="0" y="73570"/>
                  </a:lnTo>
                  <a:lnTo>
                    <a:pt x="2669" y="95565"/>
                  </a:lnTo>
                  <a:lnTo>
                    <a:pt x="10874" y="113920"/>
                  </a:lnTo>
                  <a:lnTo>
                    <a:pt x="16338" y="122090"/>
                  </a:lnTo>
                  <a:lnTo>
                    <a:pt x="24659" y="127536"/>
                  </a:lnTo>
                  <a:lnTo>
                    <a:pt x="69378" y="138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43316" y="147398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64414" y="1355344"/>
              <a:ext cx="213899" cy="173346"/>
            </a:xfrm>
            <a:custGeom>
              <a:avLst/>
              <a:gdLst/>
              <a:ahLst/>
              <a:cxnLst/>
              <a:rect l="0" t="0" r="0" b="0"/>
              <a:pathLst>
                <a:path w="213899" h="173346">
                  <a:moveTo>
                    <a:pt x="0" y="13360"/>
                  </a:moveTo>
                  <a:lnTo>
                    <a:pt x="14572" y="56052"/>
                  </a:lnTo>
                  <a:lnTo>
                    <a:pt x="37751" y="115428"/>
                  </a:lnTo>
                  <a:lnTo>
                    <a:pt x="56040" y="170864"/>
                  </a:lnTo>
                  <a:lnTo>
                    <a:pt x="58417" y="173345"/>
                  </a:lnTo>
                  <a:lnTo>
                    <a:pt x="60002" y="170319"/>
                  </a:lnTo>
                  <a:lnTo>
                    <a:pt x="60593" y="154480"/>
                  </a:lnTo>
                  <a:lnTo>
                    <a:pt x="53921" y="92790"/>
                  </a:lnTo>
                  <a:lnTo>
                    <a:pt x="55234" y="40012"/>
                  </a:lnTo>
                  <a:lnTo>
                    <a:pt x="63933" y="20916"/>
                  </a:lnTo>
                  <a:lnTo>
                    <a:pt x="78718" y="7750"/>
                  </a:lnTo>
                  <a:lnTo>
                    <a:pt x="87574" y="2601"/>
                  </a:lnTo>
                  <a:lnTo>
                    <a:pt x="109892" y="0"/>
                  </a:lnTo>
                  <a:lnTo>
                    <a:pt x="133069" y="3913"/>
                  </a:lnTo>
                  <a:lnTo>
                    <a:pt x="151169" y="13451"/>
                  </a:lnTo>
                  <a:lnTo>
                    <a:pt x="196247" y="70411"/>
                  </a:lnTo>
                  <a:lnTo>
                    <a:pt x="211916" y="104483"/>
                  </a:lnTo>
                  <a:lnTo>
                    <a:pt x="213898" y="127559"/>
                  </a:lnTo>
                  <a:lnTo>
                    <a:pt x="210570" y="1607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30982" y="1389761"/>
              <a:ext cx="172709" cy="166578"/>
            </a:xfrm>
            <a:custGeom>
              <a:avLst/>
              <a:gdLst/>
              <a:ahLst/>
              <a:cxnLst/>
              <a:rect l="0" t="0" r="0" b="0"/>
              <a:pathLst>
                <a:path w="172709" h="166578">
                  <a:moveTo>
                    <a:pt x="80873" y="10529"/>
                  </a:moveTo>
                  <a:lnTo>
                    <a:pt x="58516" y="10529"/>
                  </a:lnTo>
                  <a:lnTo>
                    <a:pt x="27845" y="21707"/>
                  </a:lnTo>
                  <a:lnTo>
                    <a:pt x="13241" y="36554"/>
                  </a:lnTo>
                  <a:lnTo>
                    <a:pt x="4021" y="56021"/>
                  </a:lnTo>
                  <a:lnTo>
                    <a:pt x="0" y="92118"/>
                  </a:lnTo>
                  <a:lnTo>
                    <a:pt x="6868" y="125560"/>
                  </a:lnTo>
                  <a:lnTo>
                    <a:pt x="17176" y="147052"/>
                  </a:lnTo>
                  <a:lnTo>
                    <a:pt x="25540" y="154187"/>
                  </a:lnTo>
                  <a:lnTo>
                    <a:pt x="47312" y="162114"/>
                  </a:lnTo>
                  <a:lnTo>
                    <a:pt x="85877" y="166577"/>
                  </a:lnTo>
                  <a:lnTo>
                    <a:pt x="110003" y="161382"/>
                  </a:lnTo>
                  <a:lnTo>
                    <a:pt x="140197" y="145303"/>
                  </a:lnTo>
                  <a:lnTo>
                    <a:pt x="155202" y="131260"/>
                  </a:lnTo>
                  <a:lnTo>
                    <a:pt x="165770" y="113320"/>
                  </a:lnTo>
                  <a:lnTo>
                    <a:pt x="172708" y="72311"/>
                  </a:lnTo>
                  <a:lnTo>
                    <a:pt x="168092" y="49296"/>
                  </a:lnTo>
                  <a:lnTo>
                    <a:pt x="152339" y="23185"/>
                  </a:lnTo>
                  <a:lnTo>
                    <a:pt x="146064" y="15457"/>
                  </a:lnTo>
                  <a:lnTo>
                    <a:pt x="129734" y="6870"/>
                  </a:lnTo>
                  <a:lnTo>
                    <a:pt x="1019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7266" y="1408015"/>
              <a:ext cx="142207" cy="139675"/>
            </a:xfrm>
            <a:custGeom>
              <a:avLst/>
              <a:gdLst/>
              <a:ahLst/>
              <a:cxnLst/>
              <a:rect l="0" t="0" r="0" b="0"/>
              <a:pathLst>
                <a:path w="142207" h="139675">
                  <a:moveTo>
                    <a:pt x="15729" y="76503"/>
                  </a:moveTo>
                  <a:lnTo>
                    <a:pt x="77821" y="70914"/>
                  </a:lnTo>
                  <a:lnTo>
                    <a:pt x="119631" y="57375"/>
                  </a:lnTo>
                  <a:lnTo>
                    <a:pt x="136387" y="46164"/>
                  </a:lnTo>
                  <a:lnTo>
                    <a:pt x="140620" y="38730"/>
                  </a:lnTo>
                  <a:lnTo>
                    <a:pt x="142206" y="21110"/>
                  </a:lnTo>
                  <a:lnTo>
                    <a:pt x="137482" y="13838"/>
                  </a:lnTo>
                  <a:lnTo>
                    <a:pt x="119754" y="2638"/>
                  </a:lnTo>
                  <a:lnTo>
                    <a:pt x="96277" y="0"/>
                  </a:lnTo>
                  <a:lnTo>
                    <a:pt x="70245" y="3897"/>
                  </a:lnTo>
                  <a:lnTo>
                    <a:pt x="43078" y="13428"/>
                  </a:lnTo>
                  <a:lnTo>
                    <a:pt x="21645" y="28582"/>
                  </a:lnTo>
                  <a:lnTo>
                    <a:pt x="12654" y="37537"/>
                  </a:lnTo>
                  <a:lnTo>
                    <a:pt x="2664" y="59964"/>
                  </a:lnTo>
                  <a:lnTo>
                    <a:pt x="0" y="72496"/>
                  </a:lnTo>
                  <a:lnTo>
                    <a:pt x="564" y="83190"/>
                  </a:lnTo>
                  <a:lnTo>
                    <a:pt x="7429" y="101312"/>
                  </a:lnTo>
                  <a:lnTo>
                    <a:pt x="30036" y="124668"/>
                  </a:lnTo>
                  <a:lnTo>
                    <a:pt x="48994" y="133004"/>
                  </a:lnTo>
                  <a:lnTo>
                    <a:pt x="78899" y="1396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32527" y="1419313"/>
              <a:ext cx="295308" cy="328295"/>
            </a:xfrm>
            <a:custGeom>
              <a:avLst/>
              <a:gdLst/>
              <a:ahLst/>
              <a:cxnLst/>
              <a:rect l="0" t="0" r="0" b="0"/>
              <a:pathLst>
                <a:path w="295308" h="328295">
                  <a:moveTo>
                    <a:pt x="105794" y="75733"/>
                  </a:moveTo>
                  <a:lnTo>
                    <a:pt x="111383" y="58966"/>
                  </a:lnTo>
                  <a:lnTo>
                    <a:pt x="109270" y="26181"/>
                  </a:lnTo>
                  <a:lnTo>
                    <a:pt x="104602" y="16962"/>
                  </a:lnTo>
                  <a:lnTo>
                    <a:pt x="90056" y="3599"/>
                  </a:lnTo>
                  <a:lnTo>
                    <a:pt x="68774" y="0"/>
                  </a:lnTo>
                  <a:lnTo>
                    <a:pt x="46057" y="3470"/>
                  </a:lnTo>
                  <a:lnTo>
                    <a:pt x="20114" y="18577"/>
                  </a:lnTo>
                  <a:lnTo>
                    <a:pt x="4933" y="31223"/>
                  </a:lnTo>
                  <a:lnTo>
                    <a:pt x="1118" y="39041"/>
                  </a:lnTo>
                  <a:lnTo>
                    <a:pt x="0" y="57086"/>
                  </a:lnTo>
                  <a:lnTo>
                    <a:pt x="6522" y="73685"/>
                  </a:lnTo>
                  <a:lnTo>
                    <a:pt x="11536" y="81386"/>
                  </a:lnTo>
                  <a:lnTo>
                    <a:pt x="26467" y="93064"/>
                  </a:lnTo>
                  <a:lnTo>
                    <a:pt x="35362" y="97815"/>
                  </a:lnTo>
                  <a:lnTo>
                    <a:pt x="54603" y="99975"/>
                  </a:lnTo>
                  <a:lnTo>
                    <a:pt x="104815" y="92314"/>
                  </a:lnTo>
                  <a:lnTo>
                    <a:pt x="121347" y="99090"/>
                  </a:lnTo>
                  <a:lnTo>
                    <a:pt x="126691" y="106512"/>
                  </a:lnTo>
                  <a:lnTo>
                    <a:pt x="134213" y="139315"/>
                  </a:lnTo>
                  <a:lnTo>
                    <a:pt x="139874" y="192321"/>
                  </a:lnTo>
                  <a:lnTo>
                    <a:pt x="151911" y="247852"/>
                  </a:lnTo>
                  <a:lnTo>
                    <a:pt x="165911" y="309576"/>
                  </a:lnTo>
                  <a:lnTo>
                    <a:pt x="166928" y="322875"/>
                  </a:lnTo>
                  <a:lnTo>
                    <a:pt x="169948" y="328232"/>
                  </a:lnTo>
                  <a:lnTo>
                    <a:pt x="174299" y="328294"/>
                  </a:lnTo>
                  <a:lnTo>
                    <a:pt x="233731" y="290783"/>
                  </a:lnTo>
                  <a:lnTo>
                    <a:pt x="271445" y="279086"/>
                  </a:lnTo>
                  <a:lnTo>
                    <a:pt x="295307" y="275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60099" y="1431875"/>
              <a:ext cx="159618" cy="140635"/>
            </a:xfrm>
            <a:custGeom>
              <a:avLst/>
              <a:gdLst/>
              <a:ahLst/>
              <a:cxnLst/>
              <a:rect l="0" t="0" r="0" b="0"/>
              <a:pathLst>
                <a:path w="159618" h="140635">
                  <a:moveTo>
                    <a:pt x="15093" y="31586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1522" y="105833"/>
                  </a:lnTo>
                  <a:lnTo>
                    <a:pt x="6045" y="113839"/>
                  </a:lnTo>
                  <a:lnTo>
                    <a:pt x="20430" y="125855"/>
                  </a:lnTo>
                  <a:lnTo>
                    <a:pt x="48259" y="139196"/>
                  </a:lnTo>
                  <a:lnTo>
                    <a:pt x="68437" y="140634"/>
                  </a:lnTo>
                  <a:lnTo>
                    <a:pt x="89104" y="136203"/>
                  </a:lnTo>
                  <a:lnTo>
                    <a:pt x="119300" y="120555"/>
                  </a:lnTo>
                  <a:lnTo>
                    <a:pt x="135886" y="107783"/>
                  </a:lnTo>
                  <a:lnTo>
                    <a:pt x="152789" y="81849"/>
                  </a:lnTo>
                  <a:lnTo>
                    <a:pt x="159617" y="46348"/>
                  </a:lnTo>
                  <a:lnTo>
                    <a:pt x="1519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00930" y="1450248"/>
              <a:ext cx="153289" cy="107970"/>
            </a:xfrm>
            <a:custGeom>
              <a:avLst/>
              <a:gdLst/>
              <a:ahLst/>
              <a:cxnLst/>
              <a:rect l="0" t="0" r="0" b="0"/>
              <a:pathLst>
                <a:path w="153289" h="107970">
                  <a:moveTo>
                    <a:pt x="79588" y="65855"/>
                  </a:moveTo>
                  <a:lnTo>
                    <a:pt x="85177" y="49088"/>
                  </a:lnTo>
                  <a:lnTo>
                    <a:pt x="84802" y="31497"/>
                  </a:lnTo>
                  <a:lnTo>
                    <a:pt x="83064" y="21893"/>
                  </a:lnTo>
                  <a:lnTo>
                    <a:pt x="78396" y="14320"/>
                  </a:lnTo>
                  <a:lnTo>
                    <a:pt x="63850" y="2786"/>
                  </a:lnTo>
                  <a:lnTo>
                    <a:pt x="45688" y="0"/>
                  </a:lnTo>
                  <a:lnTo>
                    <a:pt x="35930" y="895"/>
                  </a:lnTo>
                  <a:lnTo>
                    <a:pt x="18850" y="11247"/>
                  </a:lnTo>
                  <a:lnTo>
                    <a:pt x="11020" y="18922"/>
                  </a:lnTo>
                  <a:lnTo>
                    <a:pt x="2320" y="39927"/>
                  </a:lnTo>
                  <a:lnTo>
                    <a:pt x="0" y="52079"/>
                  </a:lnTo>
                  <a:lnTo>
                    <a:pt x="3662" y="71821"/>
                  </a:lnTo>
                  <a:lnTo>
                    <a:pt x="7913" y="80361"/>
                  </a:lnTo>
                  <a:lnTo>
                    <a:pt x="15427" y="86054"/>
                  </a:lnTo>
                  <a:lnTo>
                    <a:pt x="36254" y="92380"/>
                  </a:lnTo>
                  <a:lnTo>
                    <a:pt x="46020" y="91727"/>
                  </a:lnTo>
                  <a:lnTo>
                    <a:pt x="63109" y="84763"/>
                  </a:lnTo>
                  <a:lnTo>
                    <a:pt x="75384" y="70749"/>
                  </a:lnTo>
                  <a:lnTo>
                    <a:pt x="80294" y="62099"/>
                  </a:lnTo>
                  <a:lnTo>
                    <a:pt x="84738" y="59841"/>
                  </a:lnTo>
                  <a:lnTo>
                    <a:pt x="88871" y="61846"/>
                  </a:lnTo>
                  <a:lnTo>
                    <a:pt x="109497" y="84690"/>
                  </a:lnTo>
                  <a:lnTo>
                    <a:pt x="153288" y="10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79237" y="1252891"/>
              <a:ext cx="17095" cy="284270"/>
            </a:xfrm>
            <a:custGeom>
              <a:avLst/>
              <a:gdLst/>
              <a:ahLst/>
              <a:cxnLst/>
              <a:rect l="0" t="0" r="0" b="0"/>
              <a:pathLst>
                <a:path w="17095" h="284270">
                  <a:moveTo>
                    <a:pt x="17094" y="0"/>
                  </a:moveTo>
                  <a:lnTo>
                    <a:pt x="306" y="56214"/>
                  </a:lnTo>
                  <a:lnTo>
                    <a:pt x="0" y="117905"/>
                  </a:lnTo>
                  <a:lnTo>
                    <a:pt x="7740" y="169076"/>
                  </a:lnTo>
                  <a:lnTo>
                    <a:pt x="14322" y="218162"/>
                  </a:lnTo>
                  <a:lnTo>
                    <a:pt x="16273" y="256103"/>
                  </a:lnTo>
                  <a:lnTo>
                    <a:pt x="1709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80045" y="1405229"/>
              <a:ext cx="124332" cy="160580"/>
            </a:xfrm>
            <a:custGeom>
              <a:avLst/>
              <a:gdLst/>
              <a:ahLst/>
              <a:cxnLst/>
              <a:rect l="0" t="0" r="0" b="0"/>
              <a:pathLst>
                <a:path w="124332" h="160580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8" y="15738"/>
                  </a:lnTo>
                  <a:lnTo>
                    <a:pt x="7202" y="31157"/>
                  </a:lnTo>
                  <a:lnTo>
                    <a:pt x="1477" y="40182"/>
                  </a:lnTo>
                  <a:lnTo>
                    <a:pt x="0" y="48538"/>
                  </a:lnTo>
                  <a:lnTo>
                    <a:pt x="1356" y="56449"/>
                  </a:lnTo>
                  <a:lnTo>
                    <a:pt x="4598" y="64062"/>
                  </a:lnTo>
                  <a:lnTo>
                    <a:pt x="11440" y="69137"/>
                  </a:lnTo>
                  <a:lnTo>
                    <a:pt x="74133" y="94039"/>
                  </a:lnTo>
                  <a:lnTo>
                    <a:pt x="113226" y="113441"/>
                  </a:lnTo>
                  <a:lnTo>
                    <a:pt x="121293" y="119604"/>
                  </a:lnTo>
                  <a:lnTo>
                    <a:pt x="124331" y="126053"/>
                  </a:lnTo>
                  <a:lnTo>
                    <a:pt x="124016" y="132692"/>
                  </a:lnTo>
                  <a:lnTo>
                    <a:pt x="121468" y="139457"/>
                  </a:lnTo>
                  <a:lnTo>
                    <a:pt x="109276" y="150094"/>
                  </a:lnTo>
                  <a:lnTo>
                    <a:pt x="90991" y="157551"/>
                  </a:lnTo>
                  <a:lnTo>
                    <a:pt x="55558" y="160579"/>
                  </a:lnTo>
                  <a:lnTo>
                    <a:pt x="11085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70114" y="146346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4144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80642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43813" y="1458624"/>
              <a:ext cx="182255" cy="270466"/>
            </a:xfrm>
            <a:custGeom>
              <a:avLst/>
              <a:gdLst/>
              <a:ahLst/>
              <a:cxnLst/>
              <a:rect l="0" t="0" r="0" b="0"/>
              <a:pathLst>
                <a:path w="182255" h="270466">
                  <a:moveTo>
                    <a:pt x="136871" y="57479"/>
                  </a:moveTo>
                  <a:lnTo>
                    <a:pt x="116627" y="13517"/>
                  </a:lnTo>
                  <a:lnTo>
                    <a:pt x="108167" y="7114"/>
                  </a:lnTo>
                  <a:lnTo>
                    <a:pt x="86289" y="0"/>
                  </a:lnTo>
                  <a:lnTo>
                    <a:pt x="76243" y="442"/>
                  </a:lnTo>
                  <a:lnTo>
                    <a:pt x="58843" y="7173"/>
                  </a:lnTo>
                  <a:lnTo>
                    <a:pt x="46429" y="21083"/>
                  </a:lnTo>
                  <a:lnTo>
                    <a:pt x="41482" y="29705"/>
                  </a:lnTo>
                  <a:lnTo>
                    <a:pt x="39103" y="48645"/>
                  </a:lnTo>
                  <a:lnTo>
                    <a:pt x="43116" y="68761"/>
                  </a:lnTo>
                  <a:lnTo>
                    <a:pt x="52698" y="89399"/>
                  </a:lnTo>
                  <a:lnTo>
                    <a:pt x="60868" y="96307"/>
                  </a:lnTo>
                  <a:lnTo>
                    <a:pt x="82425" y="103982"/>
                  </a:lnTo>
                  <a:lnTo>
                    <a:pt x="104484" y="101154"/>
                  </a:lnTo>
                  <a:lnTo>
                    <a:pt x="115279" y="97124"/>
                  </a:lnTo>
                  <a:lnTo>
                    <a:pt x="124817" y="97947"/>
                  </a:lnTo>
                  <a:lnTo>
                    <a:pt x="141652" y="108220"/>
                  </a:lnTo>
                  <a:lnTo>
                    <a:pt x="153813" y="130724"/>
                  </a:lnTo>
                  <a:lnTo>
                    <a:pt x="174933" y="192903"/>
                  </a:lnTo>
                  <a:lnTo>
                    <a:pt x="182254" y="214764"/>
                  </a:lnTo>
                  <a:lnTo>
                    <a:pt x="180048" y="236178"/>
                  </a:lnTo>
                  <a:lnTo>
                    <a:pt x="176184" y="246802"/>
                  </a:lnTo>
                  <a:lnTo>
                    <a:pt x="162532" y="261726"/>
                  </a:lnTo>
                  <a:lnTo>
                    <a:pt x="153979" y="267343"/>
                  </a:lnTo>
                  <a:lnTo>
                    <a:pt x="131995" y="270465"/>
                  </a:lnTo>
                  <a:lnTo>
                    <a:pt x="74166" y="268526"/>
                  </a:lnTo>
                  <a:lnTo>
                    <a:pt x="18216" y="259779"/>
                  </a:lnTo>
                  <a:lnTo>
                    <a:pt x="0" y="257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77299" y="1438105"/>
              <a:ext cx="208712" cy="151699"/>
            </a:xfrm>
            <a:custGeom>
              <a:avLst/>
              <a:gdLst/>
              <a:ahLst/>
              <a:cxnLst/>
              <a:rect l="0" t="0" r="0" b="0"/>
              <a:pathLst>
                <a:path w="208712" h="151699">
                  <a:moveTo>
                    <a:pt x="8670" y="25356"/>
                  </a:moveTo>
                  <a:lnTo>
                    <a:pt x="11789" y="68047"/>
                  </a:lnTo>
                  <a:lnTo>
                    <a:pt x="17735" y="115287"/>
                  </a:lnTo>
                  <a:lnTo>
                    <a:pt x="17053" y="120405"/>
                  </a:lnTo>
                  <a:lnTo>
                    <a:pt x="15429" y="120307"/>
                  </a:lnTo>
                  <a:lnTo>
                    <a:pt x="4416" y="94934"/>
                  </a:lnTo>
                  <a:lnTo>
                    <a:pt x="0" y="55070"/>
                  </a:lnTo>
                  <a:lnTo>
                    <a:pt x="5206" y="29204"/>
                  </a:lnTo>
                  <a:lnTo>
                    <a:pt x="9870" y="17392"/>
                  </a:lnTo>
                  <a:lnTo>
                    <a:pt x="17659" y="9518"/>
                  </a:lnTo>
                  <a:lnTo>
                    <a:pt x="38791" y="769"/>
                  </a:lnTo>
                  <a:lnTo>
                    <a:pt x="60662" y="0"/>
                  </a:lnTo>
                  <a:lnTo>
                    <a:pt x="103298" y="9039"/>
                  </a:lnTo>
                  <a:lnTo>
                    <a:pt x="144345" y="30495"/>
                  </a:lnTo>
                  <a:lnTo>
                    <a:pt x="176196" y="60383"/>
                  </a:lnTo>
                  <a:lnTo>
                    <a:pt x="189581" y="80698"/>
                  </a:lnTo>
                  <a:lnTo>
                    <a:pt x="204586" y="125628"/>
                  </a:lnTo>
                  <a:lnTo>
                    <a:pt x="208711" y="1516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20946" y="1779316"/>
            <a:ext cx="1516298" cy="486266"/>
            <a:chOff x="420946" y="1779316"/>
            <a:chExt cx="1516298" cy="486266"/>
          </a:xfrm>
        </p:grpSpPr>
        <p:sp>
          <p:nvSpPr>
            <p:cNvPr id="82" name="Freeform 81"/>
            <p:cNvSpPr/>
            <p:nvPr/>
          </p:nvSpPr>
          <p:spPr>
            <a:xfrm>
              <a:off x="420946" y="1884601"/>
              <a:ext cx="168650" cy="264393"/>
            </a:xfrm>
            <a:custGeom>
              <a:avLst/>
              <a:gdLst/>
              <a:ahLst/>
              <a:cxnLst/>
              <a:rect l="0" t="0" r="0" b="0"/>
              <a:pathLst>
                <a:path w="168650" h="264393">
                  <a:moveTo>
                    <a:pt x="42307" y="0"/>
                  </a:moveTo>
                  <a:lnTo>
                    <a:pt x="31129" y="16767"/>
                  </a:lnTo>
                  <a:lnTo>
                    <a:pt x="24177" y="55141"/>
                  </a:lnTo>
                  <a:lnTo>
                    <a:pt x="22118" y="103555"/>
                  </a:lnTo>
                  <a:lnTo>
                    <a:pt x="14186" y="165081"/>
                  </a:lnTo>
                  <a:lnTo>
                    <a:pt x="9409" y="212819"/>
                  </a:lnTo>
                  <a:lnTo>
                    <a:pt x="0" y="238475"/>
                  </a:lnTo>
                  <a:lnTo>
                    <a:pt x="64" y="247891"/>
                  </a:lnTo>
                  <a:lnTo>
                    <a:pt x="3617" y="255338"/>
                  </a:lnTo>
                  <a:lnTo>
                    <a:pt x="9495" y="261472"/>
                  </a:lnTo>
                  <a:lnTo>
                    <a:pt x="18093" y="264392"/>
                  </a:lnTo>
                  <a:lnTo>
                    <a:pt x="52550" y="262912"/>
                  </a:lnTo>
                  <a:lnTo>
                    <a:pt x="106115" y="255050"/>
                  </a:lnTo>
                  <a:lnTo>
                    <a:pt x="141542" y="250265"/>
                  </a:lnTo>
                  <a:lnTo>
                    <a:pt x="16864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2196" y="198988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1668" y="184248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5236" y="3119"/>
                  </a:lnTo>
                  <a:lnTo>
                    <a:pt x="6192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9411" y="2008451"/>
              <a:ext cx="222869" cy="257131"/>
            </a:xfrm>
            <a:custGeom>
              <a:avLst/>
              <a:gdLst/>
              <a:ahLst/>
              <a:cxnLst/>
              <a:rect l="0" t="0" r="0" b="0"/>
              <a:pathLst>
                <a:path w="222869" h="257131">
                  <a:moveTo>
                    <a:pt x="107055" y="76191"/>
                  </a:moveTo>
                  <a:lnTo>
                    <a:pt x="107055" y="53834"/>
                  </a:lnTo>
                  <a:lnTo>
                    <a:pt x="95876" y="23164"/>
                  </a:lnTo>
                  <a:lnTo>
                    <a:pt x="81030" y="8559"/>
                  </a:lnTo>
                  <a:lnTo>
                    <a:pt x="72157" y="3027"/>
                  </a:lnTo>
                  <a:lnTo>
                    <a:pt x="52940" y="0"/>
                  </a:lnTo>
                  <a:lnTo>
                    <a:pt x="42902" y="831"/>
                  </a:lnTo>
                  <a:lnTo>
                    <a:pt x="25510" y="7992"/>
                  </a:lnTo>
                  <a:lnTo>
                    <a:pt x="17597" y="13178"/>
                  </a:lnTo>
                  <a:lnTo>
                    <a:pt x="5685" y="28298"/>
                  </a:lnTo>
                  <a:lnTo>
                    <a:pt x="870" y="37243"/>
                  </a:lnTo>
                  <a:lnTo>
                    <a:pt x="0" y="46716"/>
                  </a:lnTo>
                  <a:lnTo>
                    <a:pt x="5273" y="66601"/>
                  </a:lnTo>
                  <a:lnTo>
                    <a:pt x="18535" y="80898"/>
                  </a:lnTo>
                  <a:lnTo>
                    <a:pt x="26984" y="86348"/>
                  </a:lnTo>
                  <a:lnTo>
                    <a:pt x="34957" y="87641"/>
                  </a:lnTo>
                  <a:lnTo>
                    <a:pt x="42612" y="86164"/>
                  </a:lnTo>
                  <a:lnTo>
                    <a:pt x="64564" y="72907"/>
                  </a:lnTo>
                  <a:lnTo>
                    <a:pt x="71709" y="66983"/>
                  </a:lnTo>
                  <a:lnTo>
                    <a:pt x="77642" y="66543"/>
                  </a:lnTo>
                  <a:lnTo>
                    <a:pt x="82767" y="69759"/>
                  </a:lnTo>
                  <a:lnTo>
                    <a:pt x="87353" y="75412"/>
                  </a:lnTo>
                  <a:lnTo>
                    <a:pt x="92449" y="94172"/>
                  </a:lnTo>
                  <a:lnTo>
                    <a:pt x="95721" y="144344"/>
                  </a:lnTo>
                  <a:lnTo>
                    <a:pt x="104773" y="198144"/>
                  </a:lnTo>
                  <a:lnTo>
                    <a:pt x="121254" y="254598"/>
                  </a:lnTo>
                  <a:lnTo>
                    <a:pt x="124710" y="257130"/>
                  </a:lnTo>
                  <a:lnTo>
                    <a:pt x="128184" y="254139"/>
                  </a:lnTo>
                  <a:lnTo>
                    <a:pt x="141781" y="233811"/>
                  </a:lnTo>
                  <a:lnTo>
                    <a:pt x="167337" y="205982"/>
                  </a:lnTo>
                  <a:lnTo>
                    <a:pt x="222868" y="170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4048" y="1989886"/>
              <a:ext cx="134996" cy="111756"/>
            </a:xfrm>
            <a:custGeom>
              <a:avLst/>
              <a:gdLst/>
              <a:ahLst/>
              <a:cxnLst/>
              <a:rect l="0" t="0" r="0" b="0"/>
              <a:pathLst>
                <a:path w="134996" h="111756">
                  <a:moveTo>
                    <a:pt x="5589" y="0"/>
                  </a:moveTo>
                  <a:lnTo>
                    <a:pt x="2469" y="42691"/>
                  </a:lnTo>
                  <a:lnTo>
                    <a:pt x="0" y="53027"/>
                  </a:lnTo>
                  <a:lnTo>
                    <a:pt x="693" y="62257"/>
                  </a:lnTo>
                  <a:lnTo>
                    <a:pt x="7702" y="78752"/>
                  </a:lnTo>
                  <a:lnTo>
                    <a:pt x="24802" y="101193"/>
                  </a:lnTo>
                  <a:lnTo>
                    <a:pt x="44154" y="109315"/>
                  </a:lnTo>
                  <a:lnTo>
                    <a:pt x="67182" y="111755"/>
                  </a:lnTo>
                  <a:lnTo>
                    <a:pt x="89116" y="108940"/>
                  </a:lnTo>
                  <a:lnTo>
                    <a:pt x="107443" y="100670"/>
                  </a:lnTo>
                  <a:lnTo>
                    <a:pt x="115605" y="95189"/>
                  </a:lnTo>
                  <a:lnTo>
                    <a:pt x="127795" y="79741"/>
                  </a:lnTo>
                  <a:lnTo>
                    <a:pt x="132683" y="70708"/>
                  </a:lnTo>
                  <a:lnTo>
                    <a:pt x="134995" y="5131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63140" y="1987274"/>
              <a:ext cx="152881" cy="108444"/>
            </a:xfrm>
            <a:custGeom>
              <a:avLst/>
              <a:gdLst/>
              <a:ahLst/>
              <a:cxnLst/>
              <a:rect l="0" t="0" r="0" b="0"/>
              <a:pathLst>
                <a:path w="152881" h="108444">
                  <a:moveTo>
                    <a:pt x="89709" y="44726"/>
                  </a:moveTo>
                  <a:lnTo>
                    <a:pt x="89709" y="22369"/>
                  </a:lnTo>
                  <a:lnTo>
                    <a:pt x="86200" y="14613"/>
                  </a:lnTo>
                  <a:lnTo>
                    <a:pt x="72942" y="2877"/>
                  </a:lnTo>
                  <a:lnTo>
                    <a:pt x="52231" y="0"/>
                  </a:lnTo>
                  <a:lnTo>
                    <a:pt x="40157" y="870"/>
                  </a:lnTo>
                  <a:lnTo>
                    <a:pt x="20503" y="11197"/>
                  </a:lnTo>
                  <a:lnTo>
                    <a:pt x="11986" y="18863"/>
                  </a:lnTo>
                  <a:lnTo>
                    <a:pt x="2523" y="39860"/>
                  </a:lnTo>
                  <a:lnTo>
                    <a:pt x="0" y="52011"/>
                  </a:lnTo>
                  <a:lnTo>
                    <a:pt x="3435" y="74870"/>
                  </a:lnTo>
                  <a:lnTo>
                    <a:pt x="7627" y="85879"/>
                  </a:lnTo>
                  <a:lnTo>
                    <a:pt x="21643" y="101230"/>
                  </a:lnTo>
                  <a:lnTo>
                    <a:pt x="30294" y="106962"/>
                  </a:lnTo>
                  <a:lnTo>
                    <a:pt x="38400" y="108443"/>
                  </a:lnTo>
                  <a:lnTo>
                    <a:pt x="46145" y="107091"/>
                  </a:lnTo>
                  <a:lnTo>
                    <a:pt x="60989" y="99350"/>
                  </a:lnTo>
                  <a:lnTo>
                    <a:pt x="75385" y="88110"/>
                  </a:lnTo>
                  <a:lnTo>
                    <a:pt x="91054" y="63039"/>
                  </a:lnTo>
                  <a:lnTo>
                    <a:pt x="94115" y="61614"/>
                  </a:lnTo>
                  <a:lnTo>
                    <a:pt x="96156" y="65343"/>
                  </a:lnTo>
                  <a:lnTo>
                    <a:pt x="97517" y="72509"/>
                  </a:lnTo>
                  <a:lnTo>
                    <a:pt x="101933" y="78455"/>
                  </a:lnTo>
                  <a:lnTo>
                    <a:pt x="116199" y="88183"/>
                  </a:lnTo>
                  <a:lnTo>
                    <a:pt x="152880" y="97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37206" y="1779316"/>
              <a:ext cx="20929" cy="305327"/>
            </a:xfrm>
            <a:custGeom>
              <a:avLst/>
              <a:gdLst/>
              <a:ahLst/>
              <a:cxnLst/>
              <a:rect l="0" t="0" r="0" b="0"/>
              <a:pathLst>
                <a:path w="20929" h="305327">
                  <a:moveTo>
                    <a:pt x="10400" y="0"/>
                  </a:moveTo>
                  <a:lnTo>
                    <a:pt x="2067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7132" y="217460"/>
                  </a:lnTo>
                  <a:lnTo>
                    <a:pt x="12874" y="270596"/>
                  </a:lnTo>
                  <a:lnTo>
                    <a:pt x="2092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73906" y="189512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20"/>
                  </a:lnTo>
                  <a:lnTo>
                    <a:pt x="93993" y="14654"/>
                  </a:lnTo>
                  <a:lnTo>
                    <a:pt x="37977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95005" y="196882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21057" y="0"/>
                  </a:moveTo>
                  <a:lnTo>
                    <a:pt x="12723" y="37477"/>
                  </a:lnTo>
                  <a:lnTo>
                    <a:pt x="8059" y="6920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26590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97126" y="1958300"/>
              <a:ext cx="103755" cy="126145"/>
            </a:xfrm>
            <a:custGeom>
              <a:avLst/>
              <a:gdLst/>
              <a:ahLst/>
              <a:cxnLst/>
              <a:rect l="0" t="0" r="0" b="0"/>
              <a:pathLst>
                <a:path w="103755" h="126145">
                  <a:moveTo>
                    <a:pt x="87392" y="0"/>
                  </a:moveTo>
                  <a:lnTo>
                    <a:pt x="34687" y="19128"/>
                  </a:lnTo>
                  <a:lnTo>
                    <a:pt x="18734" y="30338"/>
                  </a:lnTo>
                  <a:lnTo>
                    <a:pt x="6964" y="46239"/>
                  </a:lnTo>
                  <a:lnTo>
                    <a:pt x="2188" y="55393"/>
                  </a:lnTo>
                  <a:lnTo>
                    <a:pt x="0" y="78041"/>
                  </a:lnTo>
                  <a:lnTo>
                    <a:pt x="4098" y="101366"/>
                  </a:lnTo>
                  <a:lnTo>
                    <a:pt x="13717" y="119531"/>
                  </a:lnTo>
                  <a:lnTo>
                    <a:pt x="20728" y="124141"/>
                  </a:lnTo>
                  <a:lnTo>
                    <a:pt x="37876" y="126144"/>
                  </a:lnTo>
                  <a:lnTo>
                    <a:pt x="67261" y="120694"/>
                  </a:lnTo>
                  <a:lnTo>
                    <a:pt x="84684" y="108624"/>
                  </a:lnTo>
                  <a:lnTo>
                    <a:pt x="92606" y="100492"/>
                  </a:lnTo>
                  <a:lnTo>
                    <a:pt x="101407" y="78978"/>
                  </a:lnTo>
                  <a:lnTo>
                    <a:pt x="103754" y="66690"/>
                  </a:lnTo>
                  <a:lnTo>
                    <a:pt x="100123" y="43678"/>
                  </a:lnTo>
                  <a:lnTo>
                    <a:pt x="8739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58217" y="1958170"/>
              <a:ext cx="168457" cy="115945"/>
            </a:xfrm>
            <a:custGeom>
              <a:avLst/>
              <a:gdLst/>
              <a:ahLst/>
              <a:cxnLst/>
              <a:rect l="0" t="0" r="0" b="0"/>
              <a:pathLst>
                <a:path w="168457" h="115945">
                  <a:moveTo>
                    <a:pt x="0" y="21187"/>
                  </a:moveTo>
                  <a:lnTo>
                    <a:pt x="27511" y="75062"/>
                  </a:lnTo>
                  <a:lnTo>
                    <a:pt x="34844" y="95434"/>
                  </a:lnTo>
                  <a:lnTo>
                    <a:pt x="34928" y="98761"/>
                  </a:lnTo>
                  <a:lnTo>
                    <a:pt x="32644" y="97470"/>
                  </a:lnTo>
                  <a:lnTo>
                    <a:pt x="28782" y="93099"/>
                  </a:lnTo>
                  <a:lnTo>
                    <a:pt x="24490" y="75765"/>
                  </a:lnTo>
                  <a:lnTo>
                    <a:pt x="23753" y="53633"/>
                  </a:lnTo>
                  <a:lnTo>
                    <a:pt x="27324" y="32098"/>
                  </a:lnTo>
                  <a:lnTo>
                    <a:pt x="35931" y="13948"/>
                  </a:lnTo>
                  <a:lnTo>
                    <a:pt x="41501" y="5832"/>
                  </a:lnTo>
                  <a:lnTo>
                    <a:pt x="49895" y="1592"/>
                  </a:lnTo>
                  <a:lnTo>
                    <a:pt x="71698" y="0"/>
                  </a:lnTo>
                  <a:lnTo>
                    <a:pt x="104692" y="5681"/>
                  </a:lnTo>
                  <a:lnTo>
                    <a:pt x="122959" y="17805"/>
                  </a:lnTo>
                  <a:lnTo>
                    <a:pt x="137707" y="34892"/>
                  </a:lnTo>
                  <a:lnTo>
                    <a:pt x="148161" y="54184"/>
                  </a:lnTo>
                  <a:lnTo>
                    <a:pt x="159761" y="104575"/>
                  </a:lnTo>
                  <a:lnTo>
                    <a:pt x="168456" y="115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42487" y="195830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145040" y="1768787"/>
            <a:ext cx="2964582" cy="571289"/>
            <a:chOff x="2145040" y="1768787"/>
            <a:chExt cx="2964582" cy="571289"/>
          </a:xfrm>
        </p:grpSpPr>
        <p:sp>
          <p:nvSpPr>
            <p:cNvPr id="96" name="Freeform 95"/>
            <p:cNvSpPr/>
            <p:nvPr/>
          </p:nvSpPr>
          <p:spPr>
            <a:xfrm>
              <a:off x="2145040" y="1810901"/>
              <a:ext cx="13303" cy="284271"/>
            </a:xfrm>
            <a:custGeom>
              <a:avLst/>
              <a:gdLst/>
              <a:ahLst/>
              <a:cxnLst/>
              <a:rect l="0" t="0" r="0" b="0"/>
              <a:pathLst>
                <a:path w="13303" h="284271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75331"/>
                  </a:lnTo>
                  <a:lnTo>
                    <a:pt x="3825" y="134160"/>
                  </a:lnTo>
                  <a:lnTo>
                    <a:pt x="9974" y="183771"/>
                  </a:lnTo>
                  <a:lnTo>
                    <a:pt x="12644" y="246697"/>
                  </a:lnTo>
                  <a:lnTo>
                    <a:pt x="1330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39521" y="1768787"/>
              <a:ext cx="25731" cy="347441"/>
            </a:xfrm>
            <a:custGeom>
              <a:avLst/>
              <a:gdLst/>
              <a:ahLst/>
              <a:cxnLst/>
              <a:rect l="0" t="0" r="0" b="0"/>
              <a:pathLst>
                <a:path w="25731" h="347441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7003" y="196817"/>
                  </a:lnTo>
                  <a:lnTo>
                    <a:pt x="25730" y="258373"/>
                  </a:lnTo>
                  <a:lnTo>
                    <a:pt x="25548" y="312473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00455" y="197935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40" y="3120"/>
                  </a:lnTo>
                  <a:lnTo>
                    <a:pt x="2881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38660" y="1977280"/>
              <a:ext cx="140822" cy="138948"/>
            </a:xfrm>
            <a:custGeom>
              <a:avLst/>
              <a:gdLst/>
              <a:ahLst/>
              <a:cxnLst/>
              <a:rect l="0" t="0" r="0" b="0"/>
              <a:pathLst>
                <a:path w="140822" h="138948">
                  <a:moveTo>
                    <a:pt x="109236" y="54720"/>
                  </a:moveTo>
                  <a:lnTo>
                    <a:pt x="103647" y="37952"/>
                  </a:lnTo>
                  <a:lnTo>
                    <a:pt x="91544" y="23481"/>
                  </a:lnTo>
                  <a:lnTo>
                    <a:pt x="64999" y="5299"/>
                  </a:lnTo>
                  <a:lnTo>
                    <a:pt x="55178" y="716"/>
                  </a:lnTo>
                  <a:lnTo>
                    <a:pt x="46292" y="0"/>
                  </a:lnTo>
                  <a:lnTo>
                    <a:pt x="30178" y="5443"/>
                  </a:lnTo>
                  <a:lnTo>
                    <a:pt x="18337" y="18781"/>
                  </a:lnTo>
                  <a:lnTo>
                    <a:pt x="1204" y="61529"/>
                  </a:lnTo>
                  <a:lnTo>
                    <a:pt x="0" y="84652"/>
                  </a:lnTo>
                  <a:lnTo>
                    <a:pt x="4535" y="106627"/>
                  </a:lnTo>
                  <a:lnTo>
                    <a:pt x="14349" y="128093"/>
                  </a:lnTo>
                  <a:lnTo>
                    <a:pt x="20242" y="132881"/>
                  </a:lnTo>
                  <a:lnTo>
                    <a:pt x="26510" y="133733"/>
                  </a:lnTo>
                  <a:lnTo>
                    <a:pt x="39713" y="128441"/>
                  </a:lnTo>
                  <a:lnTo>
                    <a:pt x="74229" y="99422"/>
                  </a:lnTo>
                  <a:lnTo>
                    <a:pt x="89635" y="67835"/>
                  </a:lnTo>
                  <a:lnTo>
                    <a:pt x="92659" y="65803"/>
                  </a:lnTo>
                  <a:lnTo>
                    <a:pt x="94675" y="70297"/>
                  </a:lnTo>
                  <a:lnTo>
                    <a:pt x="99255" y="87379"/>
                  </a:lnTo>
                  <a:lnTo>
                    <a:pt x="140821" y="138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53181" y="1979357"/>
              <a:ext cx="84229" cy="122224"/>
            </a:xfrm>
            <a:custGeom>
              <a:avLst/>
              <a:gdLst/>
              <a:ahLst/>
              <a:cxnLst/>
              <a:rect l="0" t="0" r="0" b="0"/>
              <a:pathLst>
                <a:path w="84229" h="122224">
                  <a:moveTo>
                    <a:pt x="84228" y="0"/>
                  </a:moveTo>
                  <a:lnTo>
                    <a:pt x="41536" y="3120"/>
                  </a:lnTo>
                  <a:lnTo>
                    <a:pt x="21970" y="9576"/>
                  </a:lnTo>
                  <a:lnTo>
                    <a:pt x="5475" y="20244"/>
                  </a:lnTo>
                  <a:lnTo>
                    <a:pt x="2480" y="26364"/>
                  </a:lnTo>
                  <a:lnTo>
                    <a:pt x="2823" y="32784"/>
                  </a:lnTo>
                  <a:lnTo>
                    <a:pt x="5392" y="39403"/>
                  </a:lnTo>
                  <a:lnTo>
                    <a:pt x="17604" y="49878"/>
                  </a:lnTo>
                  <a:lnTo>
                    <a:pt x="79053" y="91701"/>
                  </a:lnTo>
                  <a:lnTo>
                    <a:pt x="81948" y="98569"/>
                  </a:lnTo>
                  <a:lnTo>
                    <a:pt x="81538" y="105487"/>
                  </a:lnTo>
                  <a:lnTo>
                    <a:pt x="78925" y="112439"/>
                  </a:lnTo>
                  <a:lnTo>
                    <a:pt x="72504" y="117073"/>
                  </a:lnTo>
                  <a:lnTo>
                    <a:pt x="52891" y="12222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62657" y="1983585"/>
              <a:ext cx="153779" cy="154107"/>
            </a:xfrm>
            <a:custGeom>
              <a:avLst/>
              <a:gdLst/>
              <a:ahLst/>
              <a:cxnLst/>
              <a:rect l="0" t="0" r="0" b="0"/>
              <a:pathLst>
                <a:path w="153779" h="154107">
                  <a:moveTo>
                    <a:pt x="122192" y="48415"/>
                  </a:moveTo>
                  <a:lnTo>
                    <a:pt x="112617" y="24368"/>
                  </a:lnTo>
                  <a:lnTo>
                    <a:pt x="101949" y="10041"/>
                  </a:lnTo>
                  <a:lnTo>
                    <a:pt x="83170" y="2114"/>
                  </a:lnTo>
                  <a:lnTo>
                    <a:pt x="71611" y="0"/>
                  </a:lnTo>
                  <a:lnTo>
                    <a:pt x="61565" y="930"/>
                  </a:lnTo>
                  <a:lnTo>
                    <a:pt x="44164" y="8203"/>
                  </a:lnTo>
                  <a:lnTo>
                    <a:pt x="21214" y="25452"/>
                  </a:lnTo>
                  <a:lnTo>
                    <a:pt x="9853" y="44838"/>
                  </a:lnTo>
                  <a:lnTo>
                    <a:pt x="0" y="82060"/>
                  </a:lnTo>
                  <a:lnTo>
                    <a:pt x="199" y="119605"/>
                  </a:lnTo>
                  <a:lnTo>
                    <a:pt x="2259" y="130970"/>
                  </a:lnTo>
                  <a:lnTo>
                    <a:pt x="7142" y="139716"/>
                  </a:lnTo>
                  <a:lnTo>
                    <a:pt x="21926" y="152554"/>
                  </a:lnTo>
                  <a:lnTo>
                    <a:pt x="30782" y="154106"/>
                  </a:lnTo>
                  <a:lnTo>
                    <a:pt x="49980" y="149591"/>
                  </a:lnTo>
                  <a:lnTo>
                    <a:pt x="67091" y="136666"/>
                  </a:lnTo>
                  <a:lnTo>
                    <a:pt x="97140" y="105361"/>
                  </a:lnTo>
                  <a:lnTo>
                    <a:pt x="103151" y="103927"/>
                  </a:lnTo>
                  <a:lnTo>
                    <a:pt x="108329" y="106480"/>
                  </a:lnTo>
                  <a:lnTo>
                    <a:pt x="153778" y="14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58549" y="2019236"/>
              <a:ext cx="136871" cy="131188"/>
            </a:xfrm>
            <a:custGeom>
              <a:avLst/>
              <a:gdLst/>
              <a:ahLst/>
              <a:cxnLst/>
              <a:rect l="0" t="0" r="0" b="0"/>
              <a:pathLst>
                <a:path w="136871" h="131188">
                  <a:moveTo>
                    <a:pt x="0" y="33821"/>
                  </a:moveTo>
                  <a:lnTo>
                    <a:pt x="0" y="92438"/>
                  </a:lnTo>
                  <a:lnTo>
                    <a:pt x="6066" y="131187"/>
                  </a:lnTo>
                  <a:lnTo>
                    <a:pt x="5214" y="130317"/>
                  </a:lnTo>
                  <a:lnTo>
                    <a:pt x="3476" y="126228"/>
                  </a:lnTo>
                  <a:lnTo>
                    <a:pt x="1856" y="86042"/>
                  </a:lnTo>
                  <a:lnTo>
                    <a:pt x="9779" y="47864"/>
                  </a:lnTo>
                  <a:lnTo>
                    <a:pt x="20334" y="24854"/>
                  </a:lnTo>
                  <a:lnTo>
                    <a:pt x="35943" y="9169"/>
                  </a:lnTo>
                  <a:lnTo>
                    <a:pt x="45019" y="3348"/>
                  </a:lnTo>
                  <a:lnTo>
                    <a:pt x="64462" y="0"/>
                  </a:lnTo>
                  <a:lnTo>
                    <a:pt x="74560" y="745"/>
                  </a:lnTo>
                  <a:lnTo>
                    <a:pt x="92019" y="10932"/>
                  </a:lnTo>
                  <a:lnTo>
                    <a:pt x="106408" y="28327"/>
                  </a:lnTo>
                  <a:lnTo>
                    <a:pt x="129075" y="85509"/>
                  </a:lnTo>
                  <a:lnTo>
                    <a:pt x="136870" y="128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44805" y="2016291"/>
              <a:ext cx="87853" cy="131523"/>
            </a:xfrm>
            <a:custGeom>
              <a:avLst/>
              <a:gdLst/>
              <a:ahLst/>
              <a:cxnLst/>
              <a:rect l="0" t="0" r="0" b="0"/>
              <a:pathLst>
                <a:path w="87853" h="131523">
                  <a:moveTo>
                    <a:pt x="13827" y="47294"/>
                  </a:moveTo>
                  <a:lnTo>
                    <a:pt x="30594" y="52883"/>
                  </a:lnTo>
                  <a:lnTo>
                    <a:pt x="48185" y="52508"/>
                  </a:lnTo>
                  <a:lnTo>
                    <a:pt x="66532" y="47272"/>
                  </a:lnTo>
                  <a:lnTo>
                    <a:pt x="82485" y="37146"/>
                  </a:lnTo>
                  <a:lnTo>
                    <a:pt x="86505" y="30000"/>
                  </a:lnTo>
                  <a:lnTo>
                    <a:pt x="87852" y="12702"/>
                  </a:lnTo>
                  <a:lnTo>
                    <a:pt x="83064" y="6685"/>
                  </a:lnTo>
                  <a:lnTo>
                    <a:pt x="65266" y="0"/>
                  </a:lnTo>
                  <a:lnTo>
                    <a:pt x="56308" y="557"/>
                  </a:lnTo>
                  <a:lnTo>
                    <a:pt x="40116" y="7415"/>
                  </a:lnTo>
                  <a:lnTo>
                    <a:pt x="17847" y="24429"/>
                  </a:lnTo>
                  <a:lnTo>
                    <a:pt x="2019" y="49878"/>
                  </a:lnTo>
                  <a:lnTo>
                    <a:pt x="0" y="69499"/>
                  </a:lnTo>
                  <a:lnTo>
                    <a:pt x="4172" y="88749"/>
                  </a:lnTo>
                  <a:lnTo>
                    <a:pt x="13825" y="105103"/>
                  </a:lnTo>
                  <a:lnTo>
                    <a:pt x="29034" y="117050"/>
                  </a:lnTo>
                  <a:lnTo>
                    <a:pt x="47492" y="125090"/>
                  </a:lnTo>
                  <a:lnTo>
                    <a:pt x="87526" y="131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19291" y="2042113"/>
              <a:ext cx="228896" cy="297963"/>
            </a:xfrm>
            <a:custGeom>
              <a:avLst/>
              <a:gdLst/>
              <a:ahLst/>
              <a:cxnLst/>
              <a:rect l="0" t="0" r="0" b="0"/>
              <a:pathLst>
                <a:path w="228896" h="297963">
                  <a:moveTo>
                    <a:pt x="49911" y="63586"/>
                  </a:moveTo>
                  <a:lnTo>
                    <a:pt x="61089" y="52408"/>
                  </a:lnTo>
                  <a:lnTo>
                    <a:pt x="63212" y="44435"/>
                  </a:lnTo>
                  <a:lnTo>
                    <a:pt x="62452" y="23099"/>
                  </a:lnTo>
                  <a:lnTo>
                    <a:pt x="58271" y="14368"/>
                  </a:lnTo>
                  <a:lnTo>
                    <a:pt x="44268" y="1547"/>
                  </a:lnTo>
                  <a:lnTo>
                    <a:pt x="36790" y="0"/>
                  </a:lnTo>
                  <a:lnTo>
                    <a:pt x="29465" y="1308"/>
                  </a:lnTo>
                  <a:lnTo>
                    <a:pt x="22243" y="4520"/>
                  </a:lnTo>
                  <a:lnTo>
                    <a:pt x="11097" y="17447"/>
                  </a:lnTo>
                  <a:lnTo>
                    <a:pt x="3415" y="36061"/>
                  </a:lnTo>
                  <a:lnTo>
                    <a:pt x="0" y="59931"/>
                  </a:lnTo>
                  <a:lnTo>
                    <a:pt x="4722" y="79899"/>
                  </a:lnTo>
                  <a:lnTo>
                    <a:pt x="9256" y="88499"/>
                  </a:lnTo>
                  <a:lnTo>
                    <a:pt x="15789" y="93063"/>
                  </a:lnTo>
                  <a:lnTo>
                    <a:pt x="23653" y="94936"/>
                  </a:lnTo>
                  <a:lnTo>
                    <a:pt x="32405" y="95014"/>
                  </a:lnTo>
                  <a:lnTo>
                    <a:pt x="48370" y="88863"/>
                  </a:lnTo>
                  <a:lnTo>
                    <a:pt x="55902" y="83946"/>
                  </a:lnTo>
                  <a:lnTo>
                    <a:pt x="62094" y="84179"/>
                  </a:lnTo>
                  <a:lnTo>
                    <a:pt x="67392" y="87843"/>
                  </a:lnTo>
                  <a:lnTo>
                    <a:pt x="72093" y="93795"/>
                  </a:lnTo>
                  <a:lnTo>
                    <a:pt x="77317" y="112887"/>
                  </a:lnTo>
                  <a:lnTo>
                    <a:pt x="86260" y="168861"/>
                  </a:lnTo>
                  <a:lnTo>
                    <a:pt x="95905" y="219041"/>
                  </a:lnTo>
                  <a:lnTo>
                    <a:pt x="109645" y="271588"/>
                  </a:lnTo>
                  <a:lnTo>
                    <a:pt x="116624" y="294072"/>
                  </a:lnTo>
                  <a:lnTo>
                    <a:pt x="120123" y="297962"/>
                  </a:lnTo>
                  <a:lnTo>
                    <a:pt x="123625" y="297045"/>
                  </a:lnTo>
                  <a:lnTo>
                    <a:pt x="143240" y="275948"/>
                  </a:lnTo>
                  <a:lnTo>
                    <a:pt x="178050" y="257656"/>
                  </a:lnTo>
                  <a:lnTo>
                    <a:pt x="228895" y="242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64392" y="2000414"/>
              <a:ext cx="115381" cy="165269"/>
            </a:xfrm>
            <a:custGeom>
              <a:avLst/>
              <a:gdLst/>
              <a:ahLst/>
              <a:cxnLst/>
              <a:rect l="0" t="0" r="0" b="0"/>
              <a:pathLst>
                <a:path w="115381" h="165269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33672"/>
                  </a:lnTo>
                  <a:lnTo>
                    <a:pt x="19848" y="161919"/>
                  </a:lnTo>
                  <a:lnTo>
                    <a:pt x="27125" y="165268"/>
                  </a:lnTo>
                  <a:lnTo>
                    <a:pt x="35486" y="165161"/>
                  </a:lnTo>
                  <a:lnTo>
                    <a:pt x="52965" y="158803"/>
                  </a:lnTo>
                  <a:lnTo>
                    <a:pt x="68533" y="148178"/>
                  </a:lnTo>
                  <a:lnTo>
                    <a:pt x="80131" y="132537"/>
                  </a:lnTo>
                  <a:lnTo>
                    <a:pt x="104530" y="73319"/>
                  </a:lnTo>
                  <a:lnTo>
                    <a:pt x="112165" y="38882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60949" y="2041817"/>
              <a:ext cx="139922" cy="103342"/>
            </a:xfrm>
            <a:custGeom>
              <a:avLst/>
              <a:gdLst/>
              <a:ahLst/>
              <a:cxnLst/>
              <a:rect l="0" t="0" r="0" b="0"/>
              <a:pathLst>
                <a:path w="139922" h="103342">
                  <a:moveTo>
                    <a:pt x="87279" y="42825"/>
                  </a:moveTo>
                  <a:lnTo>
                    <a:pt x="77703" y="18778"/>
                  </a:lnTo>
                  <a:lnTo>
                    <a:pt x="67035" y="4452"/>
                  </a:lnTo>
                  <a:lnTo>
                    <a:pt x="59745" y="865"/>
                  </a:lnTo>
                  <a:lnTo>
                    <a:pt x="42286" y="0"/>
                  </a:lnTo>
                  <a:lnTo>
                    <a:pt x="25948" y="6634"/>
                  </a:lnTo>
                  <a:lnTo>
                    <a:pt x="18315" y="11679"/>
                  </a:lnTo>
                  <a:lnTo>
                    <a:pt x="6715" y="29762"/>
                  </a:lnTo>
                  <a:lnTo>
                    <a:pt x="0" y="52227"/>
                  </a:lnTo>
                  <a:lnTo>
                    <a:pt x="915" y="73910"/>
                  </a:lnTo>
                  <a:lnTo>
                    <a:pt x="8340" y="92126"/>
                  </a:lnTo>
                  <a:lnTo>
                    <a:pt x="13596" y="100259"/>
                  </a:lnTo>
                  <a:lnTo>
                    <a:pt x="20610" y="103341"/>
                  </a:lnTo>
                  <a:lnTo>
                    <a:pt x="28794" y="103056"/>
                  </a:lnTo>
                  <a:lnTo>
                    <a:pt x="37760" y="100527"/>
                  </a:lnTo>
                  <a:lnTo>
                    <a:pt x="44908" y="95331"/>
                  </a:lnTo>
                  <a:lnTo>
                    <a:pt x="55969" y="80199"/>
                  </a:lnTo>
                  <a:lnTo>
                    <a:pt x="68773" y="51949"/>
                  </a:lnTo>
                  <a:lnTo>
                    <a:pt x="72602" y="48908"/>
                  </a:lnTo>
                  <a:lnTo>
                    <a:pt x="76325" y="50390"/>
                  </a:lnTo>
                  <a:lnTo>
                    <a:pt x="96293" y="72395"/>
                  </a:lnTo>
                  <a:lnTo>
                    <a:pt x="139921" y="95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53513" y="190565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9604" y="52050"/>
                  </a:lnTo>
                  <a:lnTo>
                    <a:pt x="2845" y="101990"/>
                  </a:lnTo>
                  <a:lnTo>
                    <a:pt x="843" y="149542"/>
                  </a:lnTo>
                  <a:lnTo>
                    <a:pt x="166" y="21242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27170" y="2002609"/>
              <a:ext cx="147955" cy="168809"/>
            </a:xfrm>
            <a:custGeom>
              <a:avLst/>
              <a:gdLst/>
              <a:ahLst/>
              <a:cxnLst/>
              <a:rect l="0" t="0" r="0" b="0"/>
              <a:pathLst>
                <a:path w="147955" h="168809">
                  <a:moveTo>
                    <a:pt x="115897" y="8334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70"/>
                  </a:lnTo>
                  <a:lnTo>
                    <a:pt x="5944" y="18177"/>
                  </a:lnTo>
                  <a:lnTo>
                    <a:pt x="1651" y="25424"/>
                  </a:lnTo>
                  <a:lnTo>
                    <a:pt x="0" y="42836"/>
                  </a:lnTo>
                  <a:lnTo>
                    <a:pt x="4707" y="48883"/>
                  </a:lnTo>
                  <a:lnTo>
                    <a:pt x="64676" y="68320"/>
                  </a:lnTo>
                  <a:lnTo>
                    <a:pt x="100980" y="79790"/>
                  </a:lnTo>
                  <a:lnTo>
                    <a:pt x="119406" y="91175"/>
                  </a:lnTo>
                  <a:lnTo>
                    <a:pt x="142933" y="116327"/>
                  </a:lnTo>
                  <a:lnTo>
                    <a:pt x="146789" y="125953"/>
                  </a:lnTo>
                  <a:lnTo>
                    <a:pt x="147954" y="146006"/>
                  </a:lnTo>
                  <a:lnTo>
                    <a:pt x="144287" y="153928"/>
                  </a:lnTo>
                  <a:lnTo>
                    <a:pt x="130855" y="165849"/>
                  </a:lnTo>
                  <a:lnTo>
                    <a:pt x="110067" y="168808"/>
                  </a:lnTo>
                  <a:lnTo>
                    <a:pt x="78295" y="163896"/>
                  </a:lnTo>
                  <a:lnTo>
                    <a:pt x="52726" y="155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37823" y="205305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27295" y="1989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89900" y="2036227"/>
              <a:ext cx="139289" cy="242296"/>
            </a:xfrm>
            <a:custGeom>
              <a:avLst/>
              <a:gdLst/>
              <a:ahLst/>
              <a:cxnLst/>
              <a:rect l="0" t="0" r="0" b="0"/>
              <a:pathLst>
                <a:path w="139289" h="242296">
                  <a:moveTo>
                    <a:pt x="84794" y="48415"/>
                  </a:moveTo>
                  <a:lnTo>
                    <a:pt x="90383" y="31647"/>
                  </a:lnTo>
                  <a:lnTo>
                    <a:pt x="89690" y="24368"/>
                  </a:lnTo>
                  <a:lnTo>
                    <a:pt x="82680" y="10042"/>
                  </a:lnTo>
                  <a:lnTo>
                    <a:pt x="75196" y="5285"/>
                  </a:lnTo>
                  <a:lnTo>
                    <a:pt x="54402" y="0"/>
                  </a:lnTo>
                  <a:lnTo>
                    <a:pt x="44645" y="931"/>
                  </a:lnTo>
                  <a:lnTo>
                    <a:pt x="27566" y="8204"/>
                  </a:lnTo>
                  <a:lnTo>
                    <a:pt x="4796" y="31041"/>
                  </a:lnTo>
                  <a:lnTo>
                    <a:pt x="1047" y="40342"/>
                  </a:lnTo>
                  <a:lnTo>
                    <a:pt x="0" y="60035"/>
                  </a:lnTo>
                  <a:lnTo>
                    <a:pt x="3698" y="67860"/>
                  </a:lnTo>
                  <a:lnTo>
                    <a:pt x="17166" y="79674"/>
                  </a:lnTo>
                  <a:lnTo>
                    <a:pt x="25671" y="82122"/>
                  </a:lnTo>
                  <a:lnTo>
                    <a:pt x="44479" y="81723"/>
                  </a:lnTo>
                  <a:lnTo>
                    <a:pt x="61417" y="74527"/>
                  </a:lnTo>
                  <a:lnTo>
                    <a:pt x="69209" y="69333"/>
                  </a:lnTo>
                  <a:lnTo>
                    <a:pt x="76744" y="68209"/>
                  </a:lnTo>
                  <a:lnTo>
                    <a:pt x="84107" y="69800"/>
                  </a:lnTo>
                  <a:lnTo>
                    <a:pt x="91355" y="73200"/>
                  </a:lnTo>
                  <a:lnTo>
                    <a:pt x="102528" y="92576"/>
                  </a:lnTo>
                  <a:lnTo>
                    <a:pt x="124822" y="147085"/>
                  </a:lnTo>
                  <a:lnTo>
                    <a:pt x="139288" y="188915"/>
                  </a:lnTo>
                  <a:lnTo>
                    <a:pt x="137870" y="213805"/>
                  </a:lnTo>
                  <a:lnTo>
                    <a:pt x="134216" y="225355"/>
                  </a:lnTo>
                  <a:lnTo>
                    <a:pt x="127101" y="233056"/>
                  </a:lnTo>
                  <a:lnTo>
                    <a:pt x="106717" y="241612"/>
                  </a:lnTo>
                  <a:lnTo>
                    <a:pt x="85179" y="242295"/>
                  </a:lnTo>
                  <a:lnTo>
                    <a:pt x="27896" y="229978"/>
                  </a:lnTo>
                  <a:lnTo>
                    <a:pt x="11094" y="22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69450" y="2029649"/>
              <a:ext cx="140172" cy="118165"/>
            </a:xfrm>
            <a:custGeom>
              <a:avLst/>
              <a:gdLst/>
              <a:ahLst/>
              <a:cxnLst/>
              <a:rect l="0" t="0" r="0" b="0"/>
              <a:pathLst>
                <a:path w="140172" h="118165">
                  <a:moveTo>
                    <a:pt x="0" y="33936"/>
                  </a:moveTo>
                  <a:lnTo>
                    <a:pt x="14655" y="92553"/>
                  </a:lnTo>
                  <a:lnTo>
                    <a:pt x="16789" y="96411"/>
                  </a:lnTo>
                  <a:lnTo>
                    <a:pt x="18212" y="94303"/>
                  </a:lnTo>
                  <a:lnTo>
                    <a:pt x="23927" y="34961"/>
                  </a:lnTo>
                  <a:lnTo>
                    <a:pt x="26480" y="24091"/>
                  </a:lnTo>
                  <a:lnTo>
                    <a:pt x="31692" y="15674"/>
                  </a:lnTo>
                  <a:lnTo>
                    <a:pt x="46841" y="3203"/>
                  </a:lnTo>
                  <a:lnTo>
                    <a:pt x="65272" y="0"/>
                  </a:lnTo>
                  <a:lnTo>
                    <a:pt x="75101" y="783"/>
                  </a:lnTo>
                  <a:lnTo>
                    <a:pt x="92260" y="7893"/>
                  </a:lnTo>
                  <a:lnTo>
                    <a:pt x="122339" y="31521"/>
                  </a:lnTo>
                  <a:lnTo>
                    <a:pt x="138154" y="57397"/>
                  </a:lnTo>
                  <a:lnTo>
                    <a:pt x="140171" y="77119"/>
                  </a:lnTo>
                  <a:lnTo>
                    <a:pt x="136871" y="118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3611274" y="2200455"/>
            <a:ext cx="536955" cy="10530"/>
          </a:xfrm>
          <a:custGeom>
            <a:avLst/>
            <a:gdLst/>
            <a:ahLst/>
            <a:cxnLst/>
            <a:rect l="0" t="0" r="0" b="0"/>
            <a:pathLst>
              <a:path w="536955" h="10530">
                <a:moveTo>
                  <a:pt x="536954" y="10529"/>
                </a:moveTo>
                <a:lnTo>
                  <a:pt x="478337" y="10529"/>
                </a:lnTo>
                <a:lnTo>
                  <a:pt x="424163" y="10529"/>
                </a:lnTo>
                <a:lnTo>
                  <a:pt x="368402" y="10529"/>
                </a:lnTo>
                <a:lnTo>
                  <a:pt x="312327" y="10529"/>
                </a:lnTo>
                <a:lnTo>
                  <a:pt x="256190" y="10529"/>
                </a:lnTo>
                <a:lnTo>
                  <a:pt x="203161" y="7410"/>
                </a:lnTo>
                <a:lnTo>
                  <a:pt x="152955" y="1464"/>
                </a:lnTo>
                <a:lnTo>
                  <a:pt x="97977" y="290"/>
                </a:lnTo>
                <a:lnTo>
                  <a:pt x="42057" y="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431668" y="2137323"/>
            <a:ext cx="684353" cy="10491"/>
          </a:xfrm>
          <a:custGeom>
            <a:avLst/>
            <a:gdLst/>
            <a:ahLst/>
            <a:cxnLst/>
            <a:rect l="0" t="0" r="0" b="0"/>
            <a:pathLst>
              <a:path w="684353" h="10491">
                <a:moveTo>
                  <a:pt x="684352" y="10490"/>
                </a:moveTo>
                <a:lnTo>
                  <a:pt x="641661" y="7370"/>
                </a:lnTo>
                <a:lnTo>
                  <a:pt x="581114" y="937"/>
                </a:lnTo>
                <a:lnTo>
                  <a:pt x="526136" y="154"/>
                </a:lnTo>
                <a:lnTo>
                  <a:pt x="470216" y="0"/>
                </a:lnTo>
                <a:lnTo>
                  <a:pt x="415279" y="1139"/>
                </a:lnTo>
                <a:lnTo>
                  <a:pt x="363180" y="8296"/>
                </a:lnTo>
                <a:lnTo>
                  <a:pt x="302846" y="10057"/>
                </a:lnTo>
                <a:lnTo>
                  <a:pt x="240096" y="2100"/>
                </a:lnTo>
                <a:lnTo>
                  <a:pt x="185597" y="384"/>
                </a:lnTo>
                <a:lnTo>
                  <a:pt x="129771" y="1215"/>
                </a:lnTo>
                <a:lnTo>
                  <a:pt x="73684" y="8311"/>
                </a:lnTo>
                <a:lnTo>
                  <a:pt x="34700" y="9844"/>
                </a:lnTo>
                <a:lnTo>
                  <a:pt x="0" y="104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231626" y="2516310"/>
            <a:ext cx="2433709" cy="315856"/>
            <a:chOff x="231626" y="2516310"/>
            <a:chExt cx="2433709" cy="315856"/>
          </a:xfrm>
        </p:grpSpPr>
        <p:sp>
          <p:nvSpPr>
            <p:cNvPr id="116" name="Freeform 115"/>
            <p:cNvSpPr/>
            <p:nvPr/>
          </p:nvSpPr>
          <p:spPr>
            <a:xfrm>
              <a:off x="231626" y="276899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8864" y="12724"/>
                  </a:lnTo>
                  <a:lnTo>
                    <a:pt x="33366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6182" y="2600538"/>
              <a:ext cx="303567" cy="212170"/>
            </a:xfrm>
            <a:custGeom>
              <a:avLst/>
              <a:gdLst/>
              <a:ahLst/>
              <a:cxnLst/>
              <a:rect l="0" t="0" r="0" b="0"/>
              <a:pathLst>
                <a:path w="303567" h="212170">
                  <a:moveTo>
                    <a:pt x="27600" y="10529"/>
                  </a:moveTo>
                  <a:lnTo>
                    <a:pt x="16421" y="21707"/>
                  </a:lnTo>
                  <a:lnTo>
                    <a:pt x="10933" y="39674"/>
                  </a:lnTo>
                  <a:lnTo>
                    <a:pt x="1055" y="102841"/>
                  </a:lnTo>
                  <a:lnTo>
                    <a:pt x="1993" y="155019"/>
                  </a:lnTo>
                  <a:lnTo>
                    <a:pt x="0" y="166517"/>
                  </a:lnTo>
                  <a:lnTo>
                    <a:pt x="4025" y="185532"/>
                  </a:lnTo>
                  <a:lnTo>
                    <a:pt x="8374" y="193878"/>
                  </a:lnTo>
                  <a:lnTo>
                    <a:pt x="22564" y="206271"/>
                  </a:lnTo>
                  <a:lnTo>
                    <a:pt x="31262" y="211214"/>
                  </a:lnTo>
                  <a:lnTo>
                    <a:pt x="39400" y="212169"/>
                  </a:lnTo>
                  <a:lnTo>
                    <a:pt x="54681" y="206991"/>
                  </a:lnTo>
                  <a:lnTo>
                    <a:pt x="76438" y="190923"/>
                  </a:lnTo>
                  <a:lnTo>
                    <a:pt x="103581" y="156127"/>
                  </a:lnTo>
                  <a:lnTo>
                    <a:pt x="113232" y="136070"/>
                  </a:lnTo>
                  <a:lnTo>
                    <a:pt x="116273" y="133997"/>
                  </a:lnTo>
                  <a:lnTo>
                    <a:pt x="118301" y="137295"/>
                  </a:lnTo>
                  <a:lnTo>
                    <a:pt x="122894" y="152267"/>
                  </a:lnTo>
                  <a:lnTo>
                    <a:pt x="144906" y="187355"/>
                  </a:lnTo>
                  <a:lnTo>
                    <a:pt x="151427" y="195094"/>
                  </a:lnTo>
                  <a:lnTo>
                    <a:pt x="171152" y="203692"/>
                  </a:lnTo>
                  <a:lnTo>
                    <a:pt x="194346" y="206343"/>
                  </a:lnTo>
                  <a:lnTo>
                    <a:pt x="216353" y="203623"/>
                  </a:lnTo>
                  <a:lnTo>
                    <a:pt x="234713" y="195394"/>
                  </a:lnTo>
                  <a:lnTo>
                    <a:pt x="265563" y="171048"/>
                  </a:lnTo>
                  <a:lnTo>
                    <a:pt x="287101" y="145048"/>
                  </a:lnTo>
                  <a:lnTo>
                    <a:pt x="302711" y="109528"/>
                  </a:lnTo>
                  <a:lnTo>
                    <a:pt x="303566" y="63779"/>
                  </a:lnTo>
                  <a:lnTo>
                    <a:pt x="293301" y="10826"/>
                  </a:lnTo>
                  <a:lnTo>
                    <a:pt x="2908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7473" y="2705823"/>
              <a:ext cx="100942" cy="97309"/>
            </a:xfrm>
            <a:custGeom>
              <a:avLst/>
              <a:gdLst/>
              <a:ahLst/>
              <a:cxnLst/>
              <a:rect l="0" t="0" r="0" b="0"/>
              <a:pathLst>
                <a:path w="100942" h="97309">
                  <a:moveTo>
                    <a:pt x="76920" y="21057"/>
                  </a:moveTo>
                  <a:lnTo>
                    <a:pt x="65742" y="4290"/>
                  </a:lnTo>
                  <a:lnTo>
                    <a:pt x="58940" y="1690"/>
                  </a:lnTo>
                  <a:lnTo>
                    <a:pt x="50895" y="2297"/>
                  </a:lnTo>
                  <a:lnTo>
                    <a:pt x="33768" y="9210"/>
                  </a:lnTo>
                  <a:lnTo>
                    <a:pt x="18357" y="20081"/>
                  </a:lnTo>
                  <a:lnTo>
                    <a:pt x="6829" y="35831"/>
                  </a:lnTo>
                  <a:lnTo>
                    <a:pt x="2116" y="44945"/>
                  </a:lnTo>
                  <a:lnTo>
                    <a:pt x="0" y="64429"/>
                  </a:lnTo>
                  <a:lnTo>
                    <a:pt x="1074" y="74539"/>
                  </a:lnTo>
                  <a:lnTo>
                    <a:pt x="5299" y="82448"/>
                  </a:lnTo>
                  <a:lnTo>
                    <a:pt x="19352" y="94355"/>
                  </a:lnTo>
                  <a:lnTo>
                    <a:pt x="40416" y="97308"/>
                  </a:lnTo>
                  <a:lnTo>
                    <a:pt x="63036" y="93551"/>
                  </a:lnTo>
                  <a:lnTo>
                    <a:pt x="80888" y="84082"/>
                  </a:lnTo>
                  <a:lnTo>
                    <a:pt x="93502" y="68956"/>
                  </a:lnTo>
                  <a:lnTo>
                    <a:pt x="98503" y="60008"/>
                  </a:lnTo>
                  <a:lnTo>
                    <a:pt x="100941" y="40709"/>
                  </a:lnTo>
                  <a:lnTo>
                    <a:pt x="98125" y="22772"/>
                  </a:lnTo>
                  <a:lnTo>
                    <a:pt x="874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6507" y="2705823"/>
              <a:ext cx="136872" cy="89369"/>
            </a:xfrm>
            <a:custGeom>
              <a:avLst/>
              <a:gdLst/>
              <a:ahLst/>
              <a:cxnLst/>
              <a:rect l="0" t="0" r="0" b="0"/>
              <a:pathLst>
                <a:path w="136872" h="89369">
                  <a:moveTo>
                    <a:pt x="0" y="31586"/>
                  </a:moveTo>
                  <a:lnTo>
                    <a:pt x="38374" y="60894"/>
                  </a:lnTo>
                  <a:lnTo>
                    <a:pt x="55890" y="89368"/>
                  </a:lnTo>
                  <a:lnTo>
                    <a:pt x="55977" y="87655"/>
                  </a:lnTo>
                  <a:lnTo>
                    <a:pt x="47712" y="59689"/>
                  </a:lnTo>
                  <a:lnTo>
                    <a:pt x="50841" y="40566"/>
                  </a:lnTo>
                  <a:lnTo>
                    <a:pt x="54951" y="30554"/>
                  </a:lnTo>
                  <a:lnTo>
                    <a:pt x="68877" y="16309"/>
                  </a:lnTo>
                  <a:lnTo>
                    <a:pt x="77503" y="1087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115465" y="2567276"/>
              <a:ext cx="137427" cy="263250"/>
            </a:xfrm>
            <a:custGeom>
              <a:avLst/>
              <a:gdLst/>
              <a:ahLst/>
              <a:cxnLst/>
              <a:rect l="0" t="0" r="0" b="0"/>
              <a:pathLst>
                <a:path w="137427" h="263250">
                  <a:moveTo>
                    <a:pt x="95312" y="170133"/>
                  </a:moveTo>
                  <a:lnTo>
                    <a:pt x="84133" y="158955"/>
                  </a:lnTo>
                  <a:lnTo>
                    <a:pt x="66167" y="153467"/>
                  </a:lnTo>
                  <a:lnTo>
                    <a:pt x="54825" y="152003"/>
                  </a:lnTo>
                  <a:lnTo>
                    <a:pt x="35983" y="156616"/>
                  </a:lnTo>
                  <a:lnTo>
                    <a:pt x="19811" y="167635"/>
                  </a:lnTo>
                  <a:lnTo>
                    <a:pt x="4824" y="184231"/>
                  </a:lnTo>
                  <a:lnTo>
                    <a:pt x="1061" y="194739"/>
                  </a:lnTo>
                  <a:lnTo>
                    <a:pt x="0" y="218894"/>
                  </a:lnTo>
                  <a:lnTo>
                    <a:pt x="5980" y="253211"/>
                  </a:lnTo>
                  <a:lnTo>
                    <a:pt x="11191" y="259443"/>
                  </a:lnTo>
                  <a:lnTo>
                    <a:pt x="18174" y="262428"/>
                  </a:lnTo>
                  <a:lnTo>
                    <a:pt x="26339" y="263249"/>
                  </a:lnTo>
                  <a:lnTo>
                    <a:pt x="34122" y="260286"/>
                  </a:lnTo>
                  <a:lnTo>
                    <a:pt x="56254" y="239349"/>
                  </a:lnTo>
                  <a:lnTo>
                    <a:pt x="97612" y="180268"/>
                  </a:lnTo>
                  <a:lnTo>
                    <a:pt x="119257" y="122378"/>
                  </a:lnTo>
                  <a:lnTo>
                    <a:pt x="131454" y="61871"/>
                  </a:lnTo>
                  <a:lnTo>
                    <a:pt x="125024" y="13697"/>
                  </a:lnTo>
                  <a:lnTo>
                    <a:pt x="122139" y="2671"/>
                  </a:lnTo>
                  <a:lnTo>
                    <a:pt x="120216" y="0"/>
                  </a:lnTo>
                  <a:lnTo>
                    <a:pt x="118933" y="2899"/>
                  </a:lnTo>
                  <a:lnTo>
                    <a:pt x="109471" y="62149"/>
                  </a:lnTo>
                  <a:lnTo>
                    <a:pt x="108086" y="110582"/>
                  </a:lnTo>
                  <a:lnTo>
                    <a:pt x="117505" y="166342"/>
                  </a:lnTo>
                  <a:lnTo>
                    <a:pt x="134406" y="223612"/>
                  </a:lnTo>
                  <a:lnTo>
                    <a:pt x="137426" y="233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528262" y="2522299"/>
              <a:ext cx="160225" cy="287877"/>
            </a:xfrm>
            <a:custGeom>
              <a:avLst/>
              <a:gdLst/>
              <a:ahLst/>
              <a:cxnLst/>
              <a:rect l="0" t="0" r="0" b="0"/>
              <a:pathLst>
                <a:path w="160225" h="287877">
                  <a:moveTo>
                    <a:pt x="29955" y="120354"/>
                  </a:moveTo>
                  <a:lnTo>
                    <a:pt x="29955" y="177617"/>
                  </a:lnTo>
                  <a:lnTo>
                    <a:pt x="29955" y="238510"/>
                  </a:lnTo>
                  <a:lnTo>
                    <a:pt x="24366" y="281445"/>
                  </a:lnTo>
                  <a:lnTo>
                    <a:pt x="21550" y="287409"/>
                  </a:lnTo>
                  <a:lnTo>
                    <a:pt x="18502" y="287876"/>
                  </a:lnTo>
                  <a:lnTo>
                    <a:pt x="15301" y="284677"/>
                  </a:lnTo>
                  <a:lnTo>
                    <a:pt x="6622" y="228098"/>
                  </a:lnTo>
                  <a:lnTo>
                    <a:pt x="0" y="178421"/>
                  </a:lnTo>
                  <a:lnTo>
                    <a:pt x="7097" y="116313"/>
                  </a:lnTo>
                  <a:lnTo>
                    <a:pt x="19764" y="60890"/>
                  </a:lnTo>
                  <a:lnTo>
                    <a:pt x="39121" y="15801"/>
                  </a:lnTo>
                  <a:lnTo>
                    <a:pt x="47764" y="8538"/>
                  </a:lnTo>
                  <a:lnTo>
                    <a:pt x="69845" y="468"/>
                  </a:lnTo>
                  <a:lnTo>
                    <a:pt x="92138" y="0"/>
                  </a:lnTo>
                  <a:lnTo>
                    <a:pt x="112574" y="4862"/>
                  </a:lnTo>
                  <a:lnTo>
                    <a:pt x="129456" y="14822"/>
                  </a:lnTo>
                  <a:lnTo>
                    <a:pt x="141638" y="30167"/>
                  </a:lnTo>
                  <a:lnTo>
                    <a:pt x="158991" y="68613"/>
                  </a:lnTo>
                  <a:lnTo>
                    <a:pt x="160224" y="89169"/>
                  </a:lnTo>
                  <a:lnTo>
                    <a:pt x="158915" y="99564"/>
                  </a:lnTo>
                  <a:lnTo>
                    <a:pt x="153363" y="108833"/>
                  </a:lnTo>
                  <a:lnTo>
                    <a:pt x="134716" y="125372"/>
                  </a:lnTo>
                  <a:lnTo>
                    <a:pt x="88127" y="145478"/>
                  </a:lnTo>
                  <a:lnTo>
                    <a:pt x="61541" y="151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31612" y="2516310"/>
              <a:ext cx="131933" cy="315856"/>
            </a:xfrm>
            <a:custGeom>
              <a:avLst/>
              <a:gdLst/>
              <a:ahLst/>
              <a:cxnLst/>
              <a:rect l="0" t="0" r="0" b="0"/>
              <a:pathLst>
                <a:path w="131933" h="315856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5" y="135786"/>
                  </a:lnTo>
                  <a:lnTo>
                    <a:pt x="12765" y="196795"/>
                  </a:lnTo>
                  <a:lnTo>
                    <a:pt x="12336" y="257719"/>
                  </a:lnTo>
                  <a:lnTo>
                    <a:pt x="8588" y="273639"/>
                  </a:lnTo>
                  <a:lnTo>
                    <a:pt x="7589" y="271334"/>
                  </a:lnTo>
                  <a:lnTo>
                    <a:pt x="7648" y="257463"/>
                  </a:lnTo>
                  <a:lnTo>
                    <a:pt x="11574" y="239601"/>
                  </a:lnTo>
                  <a:lnTo>
                    <a:pt x="16598" y="232264"/>
                  </a:lnTo>
                  <a:lnTo>
                    <a:pt x="31539" y="220992"/>
                  </a:lnTo>
                  <a:lnTo>
                    <a:pt x="49878" y="218322"/>
                  </a:lnTo>
                  <a:lnTo>
                    <a:pt x="69727" y="222204"/>
                  </a:lnTo>
                  <a:lnTo>
                    <a:pt x="90247" y="231729"/>
                  </a:lnTo>
                  <a:lnTo>
                    <a:pt x="104827" y="246880"/>
                  </a:lnTo>
                  <a:lnTo>
                    <a:pt x="126456" y="293081"/>
                  </a:lnTo>
                  <a:lnTo>
                    <a:pt x="13193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11917" y="2663709"/>
              <a:ext cx="77970" cy="152142"/>
            </a:xfrm>
            <a:custGeom>
              <a:avLst/>
              <a:gdLst/>
              <a:ahLst/>
              <a:cxnLst/>
              <a:rect l="0" t="0" r="0" b="0"/>
              <a:pathLst>
                <a:path w="77970" h="152142">
                  <a:moveTo>
                    <a:pt x="4269" y="105285"/>
                  </a:moveTo>
                  <a:lnTo>
                    <a:pt x="27988" y="149248"/>
                  </a:lnTo>
                  <a:lnTo>
                    <a:pt x="28271" y="152141"/>
                  </a:lnTo>
                  <a:lnTo>
                    <a:pt x="26119" y="150561"/>
                  </a:lnTo>
                  <a:lnTo>
                    <a:pt x="18660" y="139446"/>
                  </a:lnTo>
                  <a:lnTo>
                    <a:pt x="806" y="93710"/>
                  </a:lnTo>
                  <a:lnTo>
                    <a:pt x="0" y="73234"/>
                  </a:lnTo>
                  <a:lnTo>
                    <a:pt x="9015" y="31494"/>
                  </a:lnTo>
                  <a:lnTo>
                    <a:pt x="14452" y="23336"/>
                  </a:lnTo>
                  <a:lnTo>
                    <a:pt x="29852" y="11152"/>
                  </a:lnTo>
                  <a:lnTo>
                    <a:pt x="48395" y="4956"/>
                  </a:lnTo>
                  <a:lnTo>
                    <a:pt x="779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49910" y="2692683"/>
              <a:ext cx="150546" cy="114994"/>
            </a:xfrm>
            <a:custGeom>
              <a:avLst/>
              <a:gdLst/>
              <a:ahLst/>
              <a:cxnLst/>
              <a:rect l="0" t="0" r="0" b="0"/>
              <a:pathLst>
                <a:path w="150546" h="114994">
                  <a:moveTo>
                    <a:pt x="97903" y="44726"/>
                  </a:moveTo>
                  <a:lnTo>
                    <a:pt x="92314" y="22369"/>
                  </a:lnTo>
                  <a:lnTo>
                    <a:pt x="87158" y="14613"/>
                  </a:lnTo>
                  <a:lnTo>
                    <a:pt x="72070" y="2877"/>
                  </a:lnTo>
                  <a:lnTo>
                    <a:pt x="53667" y="0"/>
                  </a:lnTo>
                  <a:lnTo>
                    <a:pt x="43846" y="871"/>
                  </a:lnTo>
                  <a:lnTo>
                    <a:pt x="26694" y="11197"/>
                  </a:lnTo>
                  <a:lnTo>
                    <a:pt x="12442" y="27484"/>
                  </a:lnTo>
                  <a:lnTo>
                    <a:pt x="2209" y="46422"/>
                  </a:lnTo>
                  <a:lnTo>
                    <a:pt x="0" y="69656"/>
                  </a:lnTo>
                  <a:lnTo>
                    <a:pt x="4088" y="93241"/>
                  </a:lnTo>
                  <a:lnTo>
                    <a:pt x="13703" y="111522"/>
                  </a:lnTo>
                  <a:lnTo>
                    <a:pt x="19543" y="114993"/>
                  </a:lnTo>
                  <a:lnTo>
                    <a:pt x="25776" y="114967"/>
                  </a:lnTo>
                  <a:lnTo>
                    <a:pt x="32271" y="112610"/>
                  </a:lnTo>
                  <a:lnTo>
                    <a:pt x="52590" y="92526"/>
                  </a:lnTo>
                  <a:lnTo>
                    <a:pt x="67839" y="64348"/>
                  </a:lnTo>
                  <a:lnTo>
                    <a:pt x="72012" y="61317"/>
                  </a:lnTo>
                  <a:lnTo>
                    <a:pt x="75963" y="62806"/>
                  </a:lnTo>
                  <a:lnTo>
                    <a:pt x="79767" y="67308"/>
                  </a:lnTo>
                  <a:lnTo>
                    <a:pt x="101888" y="79233"/>
                  </a:lnTo>
                  <a:lnTo>
                    <a:pt x="150545" y="86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13432" y="2647592"/>
              <a:ext cx="111782" cy="152989"/>
            </a:xfrm>
            <a:custGeom>
              <a:avLst/>
              <a:gdLst/>
              <a:ahLst/>
              <a:cxnLst/>
              <a:rect l="0" t="0" r="0" b="0"/>
              <a:pathLst>
                <a:path w="111782" h="152989">
                  <a:moveTo>
                    <a:pt x="102837" y="5589"/>
                  </a:moveTo>
                  <a:lnTo>
                    <a:pt x="86069" y="0"/>
                  </a:lnTo>
                  <a:lnTo>
                    <a:pt x="68479" y="375"/>
                  </a:lnTo>
                  <a:lnTo>
                    <a:pt x="48962" y="5611"/>
                  </a:lnTo>
                  <a:lnTo>
                    <a:pt x="28590" y="15737"/>
                  </a:lnTo>
                  <a:lnTo>
                    <a:pt x="2979" y="40181"/>
                  </a:lnTo>
                  <a:lnTo>
                    <a:pt x="0" y="48538"/>
                  </a:lnTo>
                  <a:lnTo>
                    <a:pt x="354" y="56448"/>
                  </a:lnTo>
                  <a:lnTo>
                    <a:pt x="2930" y="64062"/>
                  </a:lnTo>
                  <a:lnTo>
                    <a:pt x="9326" y="69137"/>
                  </a:lnTo>
                  <a:lnTo>
                    <a:pt x="70037" y="87973"/>
                  </a:lnTo>
                  <a:lnTo>
                    <a:pt x="109234" y="118574"/>
                  </a:lnTo>
                  <a:lnTo>
                    <a:pt x="111781" y="125366"/>
                  </a:lnTo>
                  <a:lnTo>
                    <a:pt x="111139" y="132234"/>
                  </a:lnTo>
                  <a:lnTo>
                    <a:pt x="108372" y="139152"/>
                  </a:lnTo>
                  <a:lnTo>
                    <a:pt x="101847" y="143764"/>
                  </a:lnTo>
                  <a:lnTo>
                    <a:pt x="71478" y="150255"/>
                  </a:lnTo>
                  <a:lnTo>
                    <a:pt x="29138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16269" y="2683799"/>
              <a:ext cx="144850" cy="116782"/>
            </a:xfrm>
            <a:custGeom>
              <a:avLst/>
              <a:gdLst/>
              <a:ahLst/>
              <a:cxnLst/>
              <a:rect l="0" t="0" r="0" b="0"/>
              <a:pathLst>
                <a:path w="144850" h="116782">
                  <a:moveTo>
                    <a:pt x="0" y="64138"/>
                  </a:moveTo>
                  <a:lnTo>
                    <a:pt x="42692" y="61019"/>
                  </a:lnTo>
                  <a:lnTo>
                    <a:pt x="105336" y="42808"/>
                  </a:lnTo>
                  <a:lnTo>
                    <a:pt x="125195" y="34771"/>
                  </a:lnTo>
                  <a:lnTo>
                    <a:pt x="141820" y="23400"/>
                  </a:lnTo>
                  <a:lnTo>
                    <a:pt x="144849" y="17092"/>
                  </a:lnTo>
                  <a:lnTo>
                    <a:pt x="144530" y="10548"/>
                  </a:lnTo>
                  <a:lnTo>
                    <a:pt x="141977" y="3845"/>
                  </a:lnTo>
                  <a:lnTo>
                    <a:pt x="136765" y="546"/>
                  </a:lnTo>
                  <a:lnTo>
                    <a:pt x="121616" y="0"/>
                  </a:lnTo>
                  <a:lnTo>
                    <a:pt x="83294" y="10352"/>
                  </a:lnTo>
                  <a:lnTo>
                    <a:pt x="62756" y="21126"/>
                  </a:lnTo>
                  <a:lnTo>
                    <a:pt x="48169" y="36833"/>
                  </a:lnTo>
                  <a:lnTo>
                    <a:pt x="42641" y="45935"/>
                  </a:lnTo>
                  <a:lnTo>
                    <a:pt x="39618" y="68526"/>
                  </a:lnTo>
                  <a:lnTo>
                    <a:pt x="40450" y="81102"/>
                  </a:lnTo>
                  <a:lnTo>
                    <a:pt x="44515" y="90655"/>
                  </a:lnTo>
                  <a:lnTo>
                    <a:pt x="58389" y="104390"/>
                  </a:lnTo>
                  <a:lnTo>
                    <a:pt x="73134" y="111274"/>
                  </a:lnTo>
                  <a:lnTo>
                    <a:pt x="94757" y="116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517868" y="2663709"/>
              <a:ext cx="147467" cy="168457"/>
            </a:xfrm>
            <a:custGeom>
              <a:avLst/>
              <a:gdLst/>
              <a:ahLst/>
              <a:cxnLst/>
              <a:rect l="0" t="0" r="0" b="0"/>
              <a:pathLst>
                <a:path w="147467" h="168457">
                  <a:moveTo>
                    <a:pt x="103727" y="0"/>
                  </a:moveTo>
                  <a:lnTo>
                    <a:pt x="61036" y="3120"/>
                  </a:lnTo>
                  <a:lnTo>
                    <a:pt x="41470" y="9576"/>
                  </a:lnTo>
                  <a:lnTo>
                    <a:pt x="2534" y="39404"/>
                  </a:lnTo>
                  <a:lnTo>
                    <a:pt x="0" y="46156"/>
                  </a:lnTo>
                  <a:lnTo>
                    <a:pt x="651" y="52998"/>
                  </a:lnTo>
                  <a:lnTo>
                    <a:pt x="3424" y="59899"/>
                  </a:lnTo>
                  <a:lnTo>
                    <a:pt x="9953" y="64499"/>
                  </a:lnTo>
                  <a:lnTo>
                    <a:pt x="67101" y="78077"/>
                  </a:lnTo>
                  <a:lnTo>
                    <a:pt x="112090" y="92589"/>
                  </a:lnTo>
                  <a:lnTo>
                    <a:pt x="129281" y="103932"/>
                  </a:lnTo>
                  <a:lnTo>
                    <a:pt x="141601" y="119892"/>
                  </a:lnTo>
                  <a:lnTo>
                    <a:pt x="146524" y="129061"/>
                  </a:lnTo>
                  <a:lnTo>
                    <a:pt x="147466" y="137513"/>
                  </a:lnTo>
                  <a:lnTo>
                    <a:pt x="142274" y="153144"/>
                  </a:lnTo>
                  <a:lnTo>
                    <a:pt x="134105" y="158248"/>
                  </a:lnTo>
                  <a:lnTo>
                    <a:pt x="85205" y="166440"/>
                  </a:lnTo>
                  <a:lnTo>
                    <a:pt x="510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685620" y="3169077"/>
            <a:ext cx="514836" cy="309694"/>
            <a:chOff x="1685620" y="3169077"/>
            <a:chExt cx="514836" cy="309694"/>
          </a:xfrm>
        </p:grpSpPr>
        <p:sp>
          <p:nvSpPr>
            <p:cNvPr id="129" name="Freeform 128"/>
            <p:cNvSpPr/>
            <p:nvPr/>
          </p:nvSpPr>
          <p:spPr>
            <a:xfrm>
              <a:off x="1685620" y="3253305"/>
              <a:ext cx="125282" cy="225466"/>
            </a:xfrm>
            <a:custGeom>
              <a:avLst/>
              <a:gdLst/>
              <a:ahLst/>
              <a:cxnLst/>
              <a:rect l="0" t="0" r="0" b="0"/>
              <a:pathLst>
                <a:path w="125282" h="225466">
                  <a:moveTo>
                    <a:pt x="19996" y="0"/>
                  </a:moveTo>
                  <a:lnTo>
                    <a:pt x="11663" y="37478"/>
                  </a:lnTo>
                  <a:lnTo>
                    <a:pt x="4312" y="88902"/>
                  </a:lnTo>
                  <a:lnTo>
                    <a:pt x="0" y="144120"/>
                  </a:lnTo>
                  <a:lnTo>
                    <a:pt x="2268" y="196968"/>
                  </a:lnTo>
                  <a:lnTo>
                    <a:pt x="4668" y="208521"/>
                  </a:lnTo>
                  <a:lnTo>
                    <a:pt x="10947" y="216223"/>
                  </a:lnTo>
                  <a:lnTo>
                    <a:pt x="30402" y="224781"/>
                  </a:lnTo>
                  <a:lnTo>
                    <a:pt x="51527" y="225465"/>
                  </a:lnTo>
                  <a:lnTo>
                    <a:pt x="108509" y="213149"/>
                  </a:lnTo>
                  <a:lnTo>
                    <a:pt x="12528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37202" y="330594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47730" y="316907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6"/>
                  </a:lnTo>
                  <a:lnTo>
                    <a:pt x="4568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947772" y="3284891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36193" y="49498"/>
                  </a:lnTo>
                  <a:lnTo>
                    <a:pt x="11597" y="9260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926715" y="3284891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2661" y="60872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89927" y="324277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189927" y="3337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2674570" y="3053264"/>
            <a:ext cx="4590094" cy="389555"/>
            <a:chOff x="2674570" y="3053264"/>
            <a:chExt cx="4590094" cy="389555"/>
          </a:xfrm>
        </p:grpSpPr>
        <p:sp>
          <p:nvSpPr>
            <p:cNvPr id="137" name="Freeform 136"/>
            <p:cNvSpPr/>
            <p:nvPr/>
          </p:nvSpPr>
          <p:spPr>
            <a:xfrm>
              <a:off x="2895375" y="3063792"/>
              <a:ext cx="21019" cy="379027"/>
            </a:xfrm>
            <a:custGeom>
              <a:avLst/>
              <a:gdLst/>
              <a:ahLst/>
              <a:cxnLst/>
              <a:rect l="0" t="0" r="0" b="0"/>
              <a:pathLst>
                <a:path w="21019" h="379027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44851"/>
                  </a:lnTo>
                  <a:lnTo>
                    <a:pt x="0" y="202406"/>
                  </a:lnTo>
                  <a:lnTo>
                    <a:pt x="5562" y="258324"/>
                  </a:lnTo>
                  <a:lnTo>
                    <a:pt x="10686" y="321216"/>
                  </a:lnTo>
                  <a:lnTo>
                    <a:pt x="2101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74570" y="3137492"/>
              <a:ext cx="262881" cy="197929"/>
            </a:xfrm>
            <a:custGeom>
              <a:avLst/>
              <a:gdLst/>
              <a:ahLst/>
              <a:cxnLst/>
              <a:rect l="0" t="0" r="0" b="0"/>
              <a:pathLst>
                <a:path w="262881" h="197929">
                  <a:moveTo>
                    <a:pt x="262880" y="136870"/>
                  </a:moveTo>
                  <a:lnTo>
                    <a:pt x="220188" y="139990"/>
                  </a:lnTo>
                  <a:lnTo>
                    <a:pt x="160812" y="162064"/>
                  </a:lnTo>
                  <a:lnTo>
                    <a:pt x="99787" y="182114"/>
                  </a:lnTo>
                  <a:lnTo>
                    <a:pt x="39368" y="196872"/>
                  </a:lnTo>
                  <a:lnTo>
                    <a:pt x="26135" y="197928"/>
                  </a:lnTo>
                  <a:lnTo>
                    <a:pt x="16143" y="195123"/>
                  </a:lnTo>
                  <a:lnTo>
                    <a:pt x="8311" y="189744"/>
                  </a:lnTo>
                  <a:lnTo>
                    <a:pt x="1921" y="182647"/>
                  </a:lnTo>
                  <a:lnTo>
                    <a:pt x="0" y="175577"/>
                  </a:lnTo>
                  <a:lnTo>
                    <a:pt x="1059" y="168524"/>
                  </a:lnTo>
                  <a:lnTo>
                    <a:pt x="23967" y="106562"/>
                  </a:lnTo>
                  <a:lnTo>
                    <a:pt x="47841" y="52810"/>
                  </a:lnTo>
                  <a:lnTo>
                    <a:pt x="733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27655" y="3063792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9878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5067" y="143768"/>
                  </a:lnTo>
                  <a:lnTo>
                    <a:pt x="8928" y="205607"/>
                  </a:lnTo>
                  <a:lnTo>
                    <a:pt x="9597" y="255633"/>
                  </a:lnTo>
                  <a:lnTo>
                    <a:pt x="9823" y="308812"/>
                  </a:lnTo>
                  <a:lnTo>
                    <a:pt x="987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90176" y="3193679"/>
              <a:ext cx="132516" cy="175441"/>
            </a:xfrm>
            <a:custGeom>
              <a:avLst/>
              <a:gdLst/>
              <a:ahLst/>
              <a:cxnLst/>
              <a:rect l="0" t="0" r="0" b="0"/>
              <a:pathLst>
                <a:path w="132516" h="175441">
                  <a:moveTo>
                    <a:pt x="0" y="122797"/>
                  </a:moveTo>
                  <a:lnTo>
                    <a:pt x="11178" y="111619"/>
                  </a:lnTo>
                  <a:lnTo>
                    <a:pt x="29145" y="106131"/>
                  </a:lnTo>
                  <a:lnTo>
                    <a:pt x="73217" y="97018"/>
                  </a:lnTo>
                  <a:lnTo>
                    <a:pt x="99553" y="81754"/>
                  </a:lnTo>
                  <a:lnTo>
                    <a:pt x="122174" y="62413"/>
                  </a:lnTo>
                  <a:lnTo>
                    <a:pt x="130338" y="42537"/>
                  </a:lnTo>
                  <a:lnTo>
                    <a:pt x="132515" y="30686"/>
                  </a:lnTo>
                  <a:lnTo>
                    <a:pt x="130458" y="21616"/>
                  </a:lnTo>
                  <a:lnTo>
                    <a:pt x="125576" y="14399"/>
                  </a:lnTo>
                  <a:lnTo>
                    <a:pt x="118812" y="8417"/>
                  </a:lnTo>
                  <a:lnTo>
                    <a:pt x="98819" y="1772"/>
                  </a:lnTo>
                  <a:lnTo>
                    <a:pt x="86936" y="0"/>
                  </a:lnTo>
                  <a:lnTo>
                    <a:pt x="67494" y="4270"/>
                  </a:lnTo>
                  <a:lnTo>
                    <a:pt x="35949" y="26075"/>
                  </a:lnTo>
                  <a:lnTo>
                    <a:pt x="19880" y="51635"/>
                  </a:lnTo>
                  <a:lnTo>
                    <a:pt x="7710" y="81435"/>
                  </a:lnTo>
                  <a:lnTo>
                    <a:pt x="6546" y="102074"/>
                  </a:lnTo>
                  <a:lnTo>
                    <a:pt x="11098" y="122946"/>
                  </a:lnTo>
                  <a:lnTo>
                    <a:pt x="20920" y="143920"/>
                  </a:lnTo>
                  <a:lnTo>
                    <a:pt x="36204" y="158702"/>
                  </a:lnTo>
                  <a:lnTo>
                    <a:pt x="54695" y="168001"/>
                  </a:lnTo>
                  <a:lnTo>
                    <a:pt x="94756" y="175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581279" y="3213386"/>
              <a:ext cx="117293" cy="166262"/>
            </a:xfrm>
            <a:custGeom>
              <a:avLst/>
              <a:gdLst/>
              <a:ahLst/>
              <a:cxnLst/>
              <a:rect l="0" t="0" r="0" b="0"/>
              <a:pathLst>
                <a:path w="117293" h="166262">
                  <a:moveTo>
                    <a:pt x="114223" y="8334"/>
                  </a:moveTo>
                  <a:lnTo>
                    <a:pt x="76745" y="0"/>
                  </a:lnTo>
                  <a:lnTo>
                    <a:pt x="38778" y="1575"/>
                  </a:lnTo>
                  <a:lnTo>
                    <a:pt x="25322" y="3828"/>
                  </a:lnTo>
                  <a:lnTo>
                    <a:pt x="15181" y="8839"/>
                  </a:lnTo>
                  <a:lnTo>
                    <a:pt x="794" y="23766"/>
                  </a:lnTo>
                  <a:lnTo>
                    <a:pt x="0" y="30320"/>
                  </a:lnTo>
                  <a:lnTo>
                    <a:pt x="2979" y="35860"/>
                  </a:lnTo>
                  <a:lnTo>
                    <a:pt x="8475" y="40723"/>
                  </a:lnTo>
                  <a:lnTo>
                    <a:pt x="71530" y="64248"/>
                  </a:lnTo>
                  <a:lnTo>
                    <a:pt x="97934" y="80533"/>
                  </a:lnTo>
                  <a:lnTo>
                    <a:pt x="110103" y="96574"/>
                  </a:lnTo>
                  <a:lnTo>
                    <a:pt x="114986" y="105765"/>
                  </a:lnTo>
                  <a:lnTo>
                    <a:pt x="117292" y="125336"/>
                  </a:lnTo>
                  <a:lnTo>
                    <a:pt x="116269" y="135468"/>
                  </a:lnTo>
                  <a:lnTo>
                    <a:pt x="112077" y="143393"/>
                  </a:lnTo>
                  <a:lnTo>
                    <a:pt x="98061" y="155318"/>
                  </a:lnTo>
                  <a:lnTo>
                    <a:pt x="64851" y="163019"/>
                  </a:lnTo>
                  <a:lnTo>
                    <a:pt x="29995" y="16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82544" y="3211191"/>
              <a:ext cx="113001" cy="168457"/>
            </a:xfrm>
            <a:custGeom>
              <a:avLst/>
              <a:gdLst/>
              <a:ahLst/>
              <a:cxnLst/>
              <a:rect l="0" t="0" r="0" b="0"/>
              <a:pathLst>
                <a:path w="113001" h="168457">
                  <a:moveTo>
                    <a:pt x="113000" y="0"/>
                  </a:moveTo>
                  <a:lnTo>
                    <a:pt x="50907" y="5589"/>
                  </a:lnTo>
                  <a:lnTo>
                    <a:pt x="24152" y="20244"/>
                  </a:lnTo>
                  <a:lnTo>
                    <a:pt x="1407" y="39404"/>
                  </a:lnTo>
                  <a:lnTo>
                    <a:pt x="0" y="44986"/>
                  </a:lnTo>
                  <a:lnTo>
                    <a:pt x="2572" y="49878"/>
                  </a:lnTo>
                  <a:lnTo>
                    <a:pt x="14788" y="58433"/>
                  </a:lnTo>
                  <a:lnTo>
                    <a:pt x="71507" y="80611"/>
                  </a:lnTo>
                  <a:lnTo>
                    <a:pt x="92219" y="87690"/>
                  </a:lnTo>
                  <a:lnTo>
                    <a:pt x="106883" y="100975"/>
                  </a:lnTo>
                  <a:lnTo>
                    <a:pt x="112432" y="109431"/>
                  </a:lnTo>
                  <a:lnTo>
                    <a:pt x="112621" y="117407"/>
                  </a:lnTo>
                  <a:lnTo>
                    <a:pt x="109238" y="125065"/>
                  </a:lnTo>
                  <a:lnTo>
                    <a:pt x="96120" y="138643"/>
                  </a:lnTo>
                  <a:lnTo>
                    <a:pt x="67834" y="152864"/>
                  </a:lnTo>
                  <a:lnTo>
                    <a:pt x="1824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79813" y="3063792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21331" y="200219"/>
                  </a:lnTo>
                  <a:lnTo>
                    <a:pt x="31667" y="249617"/>
                  </a:lnTo>
                  <a:lnTo>
                    <a:pt x="39019" y="290770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106114" y="3221720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25957" y="14654"/>
                  </a:lnTo>
                  <a:lnTo>
                    <a:pt x="69680" y="28198"/>
                  </a:lnTo>
                  <a:lnTo>
                    <a:pt x="25462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369326" y="3053264"/>
              <a:ext cx="136872" cy="305327"/>
            </a:xfrm>
            <a:custGeom>
              <a:avLst/>
              <a:gdLst/>
              <a:ahLst/>
              <a:cxnLst/>
              <a:rect l="0" t="0" r="0" b="0"/>
              <a:pathLst>
                <a:path w="136872" h="305327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19160" y="156280"/>
                  </a:lnTo>
                  <a:lnTo>
                    <a:pt x="27918" y="216570"/>
                  </a:lnTo>
                  <a:lnTo>
                    <a:pt x="30861" y="273539"/>
                  </a:lnTo>
                  <a:lnTo>
                    <a:pt x="30094" y="293539"/>
                  </a:lnTo>
                  <a:lnTo>
                    <a:pt x="28252" y="293958"/>
                  </a:lnTo>
                  <a:lnTo>
                    <a:pt x="25853" y="290729"/>
                  </a:lnTo>
                  <a:lnTo>
                    <a:pt x="22478" y="263826"/>
                  </a:lnTo>
                  <a:lnTo>
                    <a:pt x="27928" y="242428"/>
                  </a:lnTo>
                  <a:lnTo>
                    <a:pt x="32656" y="231809"/>
                  </a:lnTo>
                  <a:lnTo>
                    <a:pt x="40488" y="224729"/>
                  </a:lnTo>
                  <a:lnTo>
                    <a:pt x="61669" y="216863"/>
                  </a:lnTo>
                  <a:lnTo>
                    <a:pt x="71528" y="217105"/>
                  </a:lnTo>
                  <a:lnTo>
                    <a:pt x="88722" y="223613"/>
                  </a:lnTo>
                  <a:lnTo>
                    <a:pt x="111556" y="240431"/>
                  </a:lnTo>
                  <a:lnTo>
                    <a:pt x="133139" y="265821"/>
                  </a:lnTo>
                  <a:lnTo>
                    <a:pt x="136723" y="274310"/>
                  </a:lnTo>
                  <a:lnTo>
                    <a:pt x="13687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54768" y="3238864"/>
              <a:ext cx="162000" cy="140784"/>
            </a:xfrm>
            <a:custGeom>
              <a:avLst/>
              <a:gdLst/>
              <a:ahLst/>
              <a:cxnLst/>
              <a:rect l="0" t="0" r="0" b="0"/>
              <a:pathLst>
                <a:path w="162000" h="140784">
                  <a:moveTo>
                    <a:pt x="119885" y="24970"/>
                  </a:moveTo>
                  <a:lnTo>
                    <a:pt x="101904" y="9329"/>
                  </a:lnTo>
                  <a:lnTo>
                    <a:pt x="84987" y="1251"/>
                  </a:lnTo>
                  <a:lnTo>
                    <a:pt x="62650" y="0"/>
                  </a:lnTo>
                  <a:lnTo>
                    <a:pt x="39465" y="4513"/>
                  </a:lnTo>
                  <a:lnTo>
                    <a:pt x="21361" y="14318"/>
                  </a:lnTo>
                  <a:lnTo>
                    <a:pt x="15598" y="22548"/>
                  </a:lnTo>
                  <a:lnTo>
                    <a:pt x="0" y="77062"/>
                  </a:lnTo>
                  <a:lnTo>
                    <a:pt x="2651" y="98425"/>
                  </a:lnTo>
                  <a:lnTo>
                    <a:pt x="6634" y="109035"/>
                  </a:lnTo>
                  <a:lnTo>
                    <a:pt x="20418" y="123943"/>
                  </a:lnTo>
                  <a:lnTo>
                    <a:pt x="29007" y="129557"/>
                  </a:lnTo>
                  <a:lnTo>
                    <a:pt x="47909" y="132674"/>
                  </a:lnTo>
                  <a:lnTo>
                    <a:pt x="57863" y="131868"/>
                  </a:lnTo>
                  <a:lnTo>
                    <a:pt x="75162" y="121613"/>
                  </a:lnTo>
                  <a:lnTo>
                    <a:pt x="89479" y="105357"/>
                  </a:lnTo>
                  <a:lnTo>
                    <a:pt x="99742" y="86434"/>
                  </a:lnTo>
                  <a:lnTo>
                    <a:pt x="107457" y="46643"/>
                  </a:lnTo>
                  <a:lnTo>
                    <a:pt x="118765" y="88720"/>
                  </a:lnTo>
                  <a:lnTo>
                    <a:pt x="161999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751184" y="3250224"/>
              <a:ext cx="176153" cy="118896"/>
            </a:xfrm>
            <a:custGeom>
              <a:avLst/>
              <a:gdLst/>
              <a:ahLst/>
              <a:cxnLst/>
              <a:rect l="0" t="0" r="0" b="0"/>
              <a:pathLst>
                <a:path w="176153" h="118896">
                  <a:moveTo>
                    <a:pt x="7696" y="45195"/>
                  </a:moveTo>
                  <a:lnTo>
                    <a:pt x="13286" y="103812"/>
                  </a:lnTo>
                  <a:lnTo>
                    <a:pt x="12593" y="108840"/>
                  </a:lnTo>
                  <a:lnTo>
                    <a:pt x="9791" y="108682"/>
                  </a:lnTo>
                  <a:lnTo>
                    <a:pt x="5583" y="105067"/>
                  </a:lnTo>
                  <a:lnTo>
                    <a:pt x="908" y="88572"/>
                  </a:lnTo>
                  <a:lnTo>
                    <a:pt x="0" y="66814"/>
                  </a:lnTo>
                  <a:lnTo>
                    <a:pt x="3496" y="45445"/>
                  </a:lnTo>
                  <a:lnTo>
                    <a:pt x="12069" y="27369"/>
                  </a:lnTo>
                  <a:lnTo>
                    <a:pt x="17630" y="19273"/>
                  </a:lnTo>
                  <a:lnTo>
                    <a:pt x="33168" y="7158"/>
                  </a:lnTo>
                  <a:lnTo>
                    <a:pt x="42225" y="2290"/>
                  </a:lnTo>
                  <a:lnTo>
                    <a:pt x="61647" y="0"/>
                  </a:lnTo>
                  <a:lnTo>
                    <a:pt x="81977" y="4051"/>
                  </a:lnTo>
                  <a:lnTo>
                    <a:pt x="102711" y="13651"/>
                  </a:lnTo>
                  <a:lnTo>
                    <a:pt x="117386" y="28836"/>
                  </a:lnTo>
                  <a:lnTo>
                    <a:pt x="156783" y="89048"/>
                  </a:lnTo>
                  <a:lnTo>
                    <a:pt x="176152" y="118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193912" y="3197979"/>
              <a:ext cx="144037" cy="160110"/>
            </a:xfrm>
            <a:custGeom>
              <a:avLst/>
              <a:gdLst/>
              <a:ahLst/>
              <a:cxnLst/>
              <a:rect l="0" t="0" r="0" b="0"/>
              <a:pathLst>
                <a:path w="144037" h="160110">
                  <a:moveTo>
                    <a:pt x="133507" y="65855"/>
                  </a:moveTo>
                  <a:lnTo>
                    <a:pt x="113264" y="21892"/>
                  </a:lnTo>
                  <a:lnTo>
                    <a:pt x="97604" y="8102"/>
                  </a:lnTo>
                  <a:lnTo>
                    <a:pt x="88515" y="2786"/>
                  </a:lnTo>
                  <a:lnTo>
                    <a:pt x="69057" y="0"/>
                  </a:lnTo>
                  <a:lnTo>
                    <a:pt x="48711" y="3830"/>
                  </a:lnTo>
                  <a:lnTo>
                    <a:pt x="27970" y="13332"/>
                  </a:lnTo>
                  <a:lnTo>
                    <a:pt x="13292" y="28473"/>
                  </a:lnTo>
                  <a:lnTo>
                    <a:pt x="4039" y="48071"/>
                  </a:lnTo>
                  <a:lnTo>
                    <a:pt x="0" y="84242"/>
                  </a:lnTo>
                  <a:lnTo>
                    <a:pt x="11580" y="139203"/>
                  </a:lnTo>
                  <a:lnTo>
                    <a:pt x="17128" y="147509"/>
                  </a:lnTo>
                  <a:lnTo>
                    <a:pt x="32650" y="159857"/>
                  </a:lnTo>
                  <a:lnTo>
                    <a:pt x="40533" y="160109"/>
                  </a:lnTo>
                  <a:lnTo>
                    <a:pt x="48128" y="156767"/>
                  </a:lnTo>
                  <a:lnTo>
                    <a:pt x="55531" y="151029"/>
                  </a:lnTo>
                  <a:lnTo>
                    <a:pt x="66876" y="132176"/>
                  </a:lnTo>
                  <a:lnTo>
                    <a:pt x="83691" y="81945"/>
                  </a:lnTo>
                  <a:lnTo>
                    <a:pt x="87428" y="77751"/>
                  </a:lnTo>
                  <a:lnTo>
                    <a:pt x="91090" y="79635"/>
                  </a:lnTo>
                  <a:lnTo>
                    <a:pt x="110961" y="110691"/>
                  </a:lnTo>
                  <a:lnTo>
                    <a:pt x="123876" y="120877"/>
                  </a:lnTo>
                  <a:lnTo>
                    <a:pt x="144036" y="12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80393" y="3231796"/>
              <a:ext cx="147110" cy="135760"/>
            </a:xfrm>
            <a:custGeom>
              <a:avLst/>
              <a:gdLst/>
              <a:ahLst/>
              <a:cxnLst/>
              <a:rect l="0" t="0" r="0" b="0"/>
              <a:pathLst>
                <a:path w="147110" h="135760">
                  <a:moveTo>
                    <a:pt x="10239" y="42566"/>
                  </a:moveTo>
                  <a:lnTo>
                    <a:pt x="1906" y="80044"/>
                  </a:lnTo>
                  <a:lnTo>
                    <a:pt x="0" y="135759"/>
                  </a:lnTo>
                  <a:lnTo>
                    <a:pt x="966" y="119442"/>
                  </a:lnTo>
                  <a:lnTo>
                    <a:pt x="8787" y="58684"/>
                  </a:lnTo>
                  <a:lnTo>
                    <a:pt x="15832" y="37642"/>
                  </a:lnTo>
                  <a:lnTo>
                    <a:pt x="27933" y="20490"/>
                  </a:lnTo>
                  <a:lnTo>
                    <a:pt x="45009" y="5069"/>
                  </a:lnTo>
                  <a:lnTo>
                    <a:pt x="54476" y="1190"/>
                  </a:lnTo>
                  <a:lnTo>
                    <a:pt x="74353" y="0"/>
                  </a:lnTo>
                  <a:lnTo>
                    <a:pt x="105275" y="5908"/>
                  </a:lnTo>
                  <a:lnTo>
                    <a:pt x="113371" y="11108"/>
                  </a:lnTo>
                  <a:lnTo>
                    <a:pt x="125485" y="26245"/>
                  </a:lnTo>
                  <a:lnTo>
                    <a:pt x="138882" y="54498"/>
                  </a:lnTo>
                  <a:lnTo>
                    <a:pt x="146026" y="108016"/>
                  </a:lnTo>
                  <a:lnTo>
                    <a:pt x="147109" y="126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81013" y="3242777"/>
              <a:ext cx="139282" cy="140251"/>
            </a:xfrm>
            <a:custGeom>
              <a:avLst/>
              <a:gdLst/>
              <a:ahLst/>
              <a:cxnLst/>
              <a:rect l="0" t="0" r="0" b="0"/>
              <a:pathLst>
                <a:path w="139282" h="140251">
                  <a:moveTo>
                    <a:pt x="20189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5757" y="111208"/>
                  </a:lnTo>
                  <a:lnTo>
                    <a:pt x="10568" y="123272"/>
                  </a:lnTo>
                  <a:lnTo>
                    <a:pt x="18454" y="131314"/>
                  </a:lnTo>
                  <a:lnTo>
                    <a:pt x="39695" y="140250"/>
                  </a:lnTo>
                  <a:lnTo>
                    <a:pt x="61614" y="137982"/>
                  </a:lnTo>
                  <a:lnTo>
                    <a:pt x="81884" y="129176"/>
                  </a:lnTo>
                  <a:lnTo>
                    <a:pt x="121308" y="97715"/>
                  </a:lnTo>
                  <a:lnTo>
                    <a:pt x="137238" y="65867"/>
                  </a:lnTo>
                  <a:lnTo>
                    <a:pt x="139281" y="43312"/>
                  </a:lnTo>
                  <a:lnTo>
                    <a:pt x="1360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980186" y="3274319"/>
              <a:ext cx="221100" cy="126386"/>
            </a:xfrm>
            <a:custGeom>
              <a:avLst/>
              <a:gdLst/>
              <a:ahLst/>
              <a:cxnLst/>
              <a:rect l="0" t="0" r="0" b="0"/>
              <a:pathLst>
                <a:path w="221100" h="126386">
                  <a:moveTo>
                    <a:pt x="0" y="52686"/>
                  </a:moveTo>
                  <a:lnTo>
                    <a:pt x="3120" y="95377"/>
                  </a:lnTo>
                  <a:lnTo>
                    <a:pt x="6066" y="109095"/>
                  </a:lnTo>
                  <a:lnTo>
                    <a:pt x="3476" y="103493"/>
                  </a:lnTo>
                  <a:lnTo>
                    <a:pt x="6619" y="80608"/>
                  </a:lnTo>
                  <a:lnTo>
                    <a:pt x="24840" y="20779"/>
                  </a:lnTo>
                  <a:lnTo>
                    <a:pt x="30598" y="16206"/>
                  </a:lnTo>
                  <a:lnTo>
                    <a:pt x="37946" y="15498"/>
                  </a:lnTo>
                  <a:lnTo>
                    <a:pt x="46355" y="17365"/>
                  </a:lnTo>
                  <a:lnTo>
                    <a:pt x="53130" y="22120"/>
                  </a:lnTo>
                  <a:lnTo>
                    <a:pt x="63778" y="36761"/>
                  </a:lnTo>
                  <a:lnTo>
                    <a:pt x="76349" y="64735"/>
                  </a:lnTo>
                  <a:lnTo>
                    <a:pt x="80145" y="67738"/>
                  </a:lnTo>
                  <a:lnTo>
                    <a:pt x="83846" y="66230"/>
                  </a:lnTo>
                  <a:lnTo>
                    <a:pt x="87483" y="61715"/>
                  </a:lnTo>
                  <a:lnTo>
                    <a:pt x="114362" y="6040"/>
                  </a:lnTo>
                  <a:lnTo>
                    <a:pt x="123035" y="1701"/>
                  </a:lnTo>
                  <a:lnTo>
                    <a:pt x="145149" y="0"/>
                  </a:lnTo>
                  <a:lnTo>
                    <a:pt x="178318" y="11209"/>
                  </a:lnTo>
                  <a:lnTo>
                    <a:pt x="193506" y="26063"/>
                  </a:lnTo>
                  <a:lnTo>
                    <a:pt x="212789" y="64195"/>
                  </a:lnTo>
                  <a:lnTo>
                    <a:pt x="221099" y="126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74984" y="3063792"/>
              <a:ext cx="164115" cy="344442"/>
            </a:xfrm>
            <a:custGeom>
              <a:avLst/>
              <a:gdLst/>
              <a:ahLst/>
              <a:cxnLst/>
              <a:rect l="0" t="0" r="0" b="0"/>
              <a:pathLst>
                <a:path w="164115" h="344442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7" y="173766"/>
                  </a:lnTo>
                  <a:lnTo>
                    <a:pt x="19465" y="225657"/>
                  </a:lnTo>
                  <a:lnTo>
                    <a:pt x="29180" y="286603"/>
                  </a:lnTo>
                  <a:lnTo>
                    <a:pt x="29982" y="299863"/>
                  </a:lnTo>
                  <a:lnTo>
                    <a:pt x="28176" y="305194"/>
                  </a:lnTo>
                  <a:lnTo>
                    <a:pt x="24633" y="305238"/>
                  </a:lnTo>
                  <a:lnTo>
                    <a:pt x="19932" y="301758"/>
                  </a:lnTo>
                  <a:lnTo>
                    <a:pt x="14707" y="285414"/>
                  </a:lnTo>
                  <a:lnTo>
                    <a:pt x="12248" y="224542"/>
                  </a:lnTo>
                  <a:lnTo>
                    <a:pt x="16362" y="201573"/>
                  </a:lnTo>
                  <a:lnTo>
                    <a:pt x="22606" y="194043"/>
                  </a:lnTo>
                  <a:lnTo>
                    <a:pt x="42023" y="185678"/>
                  </a:lnTo>
                  <a:lnTo>
                    <a:pt x="63130" y="185079"/>
                  </a:lnTo>
                  <a:lnTo>
                    <a:pt x="84210" y="189882"/>
                  </a:lnTo>
                  <a:lnTo>
                    <a:pt x="105277" y="199816"/>
                  </a:lnTo>
                  <a:lnTo>
                    <a:pt x="131279" y="224151"/>
                  </a:lnTo>
                  <a:lnTo>
                    <a:pt x="153801" y="253589"/>
                  </a:lnTo>
                  <a:lnTo>
                    <a:pt x="161942" y="277263"/>
                  </a:lnTo>
                  <a:lnTo>
                    <a:pt x="164114" y="290127"/>
                  </a:lnTo>
                  <a:lnTo>
                    <a:pt x="160287" y="310660"/>
                  </a:lnTo>
                  <a:lnTo>
                    <a:pt x="155991" y="319410"/>
                  </a:lnTo>
                  <a:lnTo>
                    <a:pt x="141859" y="332253"/>
                  </a:lnTo>
                  <a:lnTo>
                    <a:pt x="133177" y="337316"/>
                  </a:lnTo>
                  <a:lnTo>
                    <a:pt x="93012" y="34444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96042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79248" y="3237194"/>
              <a:ext cx="117379" cy="144732"/>
            </a:xfrm>
            <a:custGeom>
              <a:avLst/>
              <a:gdLst/>
              <a:ahLst/>
              <a:cxnLst/>
              <a:rect l="0" t="0" r="0" b="0"/>
              <a:pathLst>
                <a:path w="117379" h="144732">
                  <a:moveTo>
                    <a:pt x="27363" y="79282"/>
                  </a:moveTo>
                  <a:lnTo>
                    <a:pt x="59815" y="85348"/>
                  </a:lnTo>
                  <a:lnTo>
                    <a:pt x="80391" y="82758"/>
                  </a:lnTo>
                  <a:lnTo>
                    <a:pt x="98114" y="74588"/>
                  </a:lnTo>
                  <a:lnTo>
                    <a:pt x="106116" y="69134"/>
                  </a:lnTo>
                  <a:lnTo>
                    <a:pt x="111451" y="60818"/>
                  </a:lnTo>
                  <a:lnTo>
                    <a:pt x="117378" y="39100"/>
                  </a:lnTo>
                  <a:lnTo>
                    <a:pt x="116619" y="29098"/>
                  </a:lnTo>
                  <a:lnTo>
                    <a:pt x="109537" y="11744"/>
                  </a:lnTo>
                  <a:lnTo>
                    <a:pt x="102033" y="6181"/>
                  </a:lnTo>
                  <a:lnTo>
                    <a:pt x="81217" y="0"/>
                  </a:lnTo>
                  <a:lnTo>
                    <a:pt x="71455" y="691"/>
                  </a:lnTo>
                  <a:lnTo>
                    <a:pt x="54368" y="7698"/>
                  </a:lnTo>
                  <a:lnTo>
                    <a:pt x="31595" y="24797"/>
                  </a:lnTo>
                  <a:lnTo>
                    <a:pt x="10029" y="50270"/>
                  </a:lnTo>
                  <a:lnTo>
                    <a:pt x="2112" y="73017"/>
                  </a:lnTo>
                  <a:lnTo>
                    <a:pt x="0" y="85634"/>
                  </a:lnTo>
                  <a:lnTo>
                    <a:pt x="3893" y="109012"/>
                  </a:lnTo>
                  <a:lnTo>
                    <a:pt x="8207" y="120159"/>
                  </a:lnTo>
                  <a:lnTo>
                    <a:pt x="22359" y="135664"/>
                  </a:lnTo>
                  <a:lnTo>
                    <a:pt x="31046" y="141437"/>
                  </a:lnTo>
                  <a:lnTo>
                    <a:pt x="50057" y="144731"/>
                  </a:lnTo>
                  <a:lnTo>
                    <a:pt x="80005" y="142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55779" y="3263834"/>
              <a:ext cx="135102" cy="119581"/>
            </a:xfrm>
            <a:custGeom>
              <a:avLst/>
              <a:gdLst/>
              <a:ahLst/>
              <a:cxnLst/>
              <a:rect l="0" t="0" r="0" b="0"/>
              <a:pathLst>
                <a:path w="135102" h="119581">
                  <a:moveTo>
                    <a:pt x="8759" y="63171"/>
                  </a:moveTo>
                  <a:lnTo>
                    <a:pt x="11879" y="105862"/>
                  </a:lnTo>
                  <a:lnTo>
                    <a:pt x="14825" y="119580"/>
                  </a:lnTo>
                  <a:lnTo>
                    <a:pt x="12235" y="113978"/>
                  </a:lnTo>
                  <a:lnTo>
                    <a:pt x="2211" y="80616"/>
                  </a:lnTo>
                  <a:lnTo>
                    <a:pt x="0" y="56496"/>
                  </a:lnTo>
                  <a:lnTo>
                    <a:pt x="5257" y="36418"/>
                  </a:lnTo>
                  <a:lnTo>
                    <a:pt x="9934" y="27788"/>
                  </a:lnTo>
                  <a:lnTo>
                    <a:pt x="24489" y="15080"/>
                  </a:lnTo>
                  <a:lnTo>
                    <a:pt x="33284" y="10053"/>
                  </a:lnTo>
                  <a:lnTo>
                    <a:pt x="87087" y="1986"/>
                  </a:lnTo>
                  <a:lnTo>
                    <a:pt x="1351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061934" y="3267171"/>
              <a:ext cx="202730" cy="154591"/>
            </a:xfrm>
            <a:custGeom>
              <a:avLst/>
              <a:gdLst/>
              <a:ahLst/>
              <a:cxnLst/>
              <a:rect l="0" t="0" r="0" b="0"/>
              <a:pathLst>
                <a:path w="202730" h="154591">
                  <a:moveTo>
                    <a:pt x="23745" y="49305"/>
                  </a:moveTo>
                  <a:lnTo>
                    <a:pt x="15411" y="86783"/>
                  </a:lnTo>
                  <a:lnTo>
                    <a:pt x="13650" y="138207"/>
                  </a:lnTo>
                  <a:lnTo>
                    <a:pt x="11166" y="144838"/>
                  </a:lnTo>
                  <a:lnTo>
                    <a:pt x="7170" y="146919"/>
                  </a:lnTo>
                  <a:lnTo>
                    <a:pt x="2166" y="145966"/>
                  </a:lnTo>
                  <a:lnTo>
                    <a:pt x="0" y="141822"/>
                  </a:lnTo>
                  <a:lnTo>
                    <a:pt x="2103" y="94677"/>
                  </a:lnTo>
                  <a:lnTo>
                    <a:pt x="22397" y="39206"/>
                  </a:lnTo>
                  <a:lnTo>
                    <a:pt x="26355" y="28534"/>
                  </a:lnTo>
                  <a:lnTo>
                    <a:pt x="40113" y="13557"/>
                  </a:lnTo>
                  <a:lnTo>
                    <a:pt x="48694" y="7926"/>
                  </a:lnTo>
                  <a:lnTo>
                    <a:pt x="83130" y="0"/>
                  </a:lnTo>
                  <a:lnTo>
                    <a:pt x="117379" y="3241"/>
                  </a:lnTo>
                  <a:lnTo>
                    <a:pt x="135940" y="14794"/>
                  </a:lnTo>
                  <a:lnTo>
                    <a:pt x="173007" y="53599"/>
                  </a:lnTo>
                  <a:lnTo>
                    <a:pt x="191182" y="95387"/>
                  </a:lnTo>
                  <a:lnTo>
                    <a:pt x="202729" y="154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931828" y="3842901"/>
            <a:ext cx="1185023" cy="389555"/>
            <a:chOff x="3931828" y="3842901"/>
            <a:chExt cx="1185023" cy="389555"/>
          </a:xfrm>
        </p:grpSpPr>
        <p:sp>
          <p:nvSpPr>
            <p:cNvPr id="158" name="Freeform 157"/>
            <p:cNvSpPr/>
            <p:nvPr/>
          </p:nvSpPr>
          <p:spPr>
            <a:xfrm>
              <a:off x="3931828" y="3923423"/>
              <a:ext cx="237458" cy="258846"/>
            </a:xfrm>
            <a:custGeom>
              <a:avLst/>
              <a:gdLst/>
              <a:ahLst/>
              <a:cxnLst/>
              <a:rect l="0" t="0" r="0" b="0"/>
              <a:pathLst>
                <a:path w="237458" h="258846">
                  <a:moveTo>
                    <a:pt x="26887" y="87934"/>
                  </a:moveTo>
                  <a:lnTo>
                    <a:pt x="26887" y="146551"/>
                  </a:lnTo>
                  <a:lnTo>
                    <a:pt x="15434" y="206267"/>
                  </a:lnTo>
                  <a:lnTo>
                    <a:pt x="11268" y="231774"/>
                  </a:lnTo>
                  <a:lnTo>
                    <a:pt x="13160" y="258845"/>
                  </a:lnTo>
                  <a:lnTo>
                    <a:pt x="11886" y="258027"/>
                  </a:lnTo>
                  <a:lnTo>
                    <a:pt x="9867" y="253972"/>
                  </a:lnTo>
                  <a:lnTo>
                    <a:pt x="3242" y="201119"/>
                  </a:lnTo>
                  <a:lnTo>
                    <a:pt x="0" y="175673"/>
                  </a:lnTo>
                  <a:lnTo>
                    <a:pt x="4332" y="124502"/>
                  </a:lnTo>
                  <a:lnTo>
                    <a:pt x="11123" y="69941"/>
                  </a:lnTo>
                  <a:lnTo>
                    <a:pt x="20397" y="36200"/>
                  </a:lnTo>
                  <a:lnTo>
                    <a:pt x="26069" y="27708"/>
                  </a:lnTo>
                  <a:lnTo>
                    <a:pt x="41731" y="15154"/>
                  </a:lnTo>
                  <a:lnTo>
                    <a:pt x="70280" y="1509"/>
                  </a:lnTo>
                  <a:lnTo>
                    <a:pt x="93746" y="0"/>
                  </a:lnTo>
                  <a:lnTo>
                    <a:pt x="141349" y="8563"/>
                  </a:lnTo>
                  <a:lnTo>
                    <a:pt x="173885" y="23733"/>
                  </a:lnTo>
                  <a:lnTo>
                    <a:pt x="200163" y="48634"/>
                  </a:lnTo>
                  <a:lnTo>
                    <a:pt x="217178" y="78240"/>
                  </a:lnTo>
                  <a:lnTo>
                    <a:pt x="232237" y="129260"/>
                  </a:lnTo>
                  <a:lnTo>
                    <a:pt x="236426" y="191330"/>
                  </a:lnTo>
                  <a:lnTo>
                    <a:pt x="237457" y="235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06197" y="399030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68670" y="3842901"/>
              <a:ext cx="48181" cy="389555"/>
            </a:xfrm>
            <a:custGeom>
              <a:avLst/>
              <a:gdLst/>
              <a:ahLst/>
              <a:cxnLst/>
              <a:rect l="0" t="0" r="0" b="0"/>
              <a:pathLst>
                <a:path w="48181" h="389555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3"/>
                  </a:lnTo>
                  <a:lnTo>
                    <a:pt x="23964" y="205667"/>
                  </a:lnTo>
                  <a:lnTo>
                    <a:pt x="33075" y="256820"/>
                  </a:lnTo>
                  <a:lnTo>
                    <a:pt x="37465" y="307852"/>
                  </a:lnTo>
                  <a:lnTo>
                    <a:pt x="45717" y="361371"/>
                  </a:lnTo>
                  <a:lnTo>
                    <a:pt x="4818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871145" y="3853430"/>
              <a:ext cx="224648" cy="236318"/>
            </a:xfrm>
            <a:custGeom>
              <a:avLst/>
              <a:gdLst/>
              <a:ahLst/>
              <a:cxnLst/>
              <a:rect l="0" t="0" r="0" b="0"/>
              <a:pathLst>
                <a:path w="224648" h="236318">
                  <a:moveTo>
                    <a:pt x="224647" y="189513"/>
                  </a:moveTo>
                  <a:lnTo>
                    <a:pt x="161220" y="207471"/>
                  </a:lnTo>
                  <a:lnTo>
                    <a:pt x="98283" y="228153"/>
                  </a:lnTo>
                  <a:lnTo>
                    <a:pt x="65543" y="236317"/>
                  </a:lnTo>
                  <a:lnTo>
                    <a:pt x="40071" y="234491"/>
                  </a:lnTo>
                  <a:lnTo>
                    <a:pt x="30237" y="230027"/>
                  </a:lnTo>
                  <a:lnTo>
                    <a:pt x="16190" y="215708"/>
                  </a:lnTo>
                  <a:lnTo>
                    <a:pt x="1705" y="187916"/>
                  </a:lnTo>
                  <a:lnTo>
                    <a:pt x="0" y="167746"/>
                  </a:lnTo>
                  <a:lnTo>
                    <a:pt x="11487" y="108484"/>
                  </a:lnTo>
                  <a:lnTo>
                    <a:pt x="28236" y="47474"/>
                  </a:lnTo>
                  <a:lnTo>
                    <a:pt x="351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10569" y="768580"/>
            <a:ext cx="4432499" cy="515775"/>
            <a:chOff x="210569" y="768580"/>
            <a:chExt cx="4432499" cy="515775"/>
          </a:xfrm>
        </p:grpSpPr>
        <p:sp>
          <p:nvSpPr>
            <p:cNvPr id="2" name="Freeform 1"/>
            <p:cNvSpPr/>
            <p:nvPr/>
          </p:nvSpPr>
          <p:spPr>
            <a:xfrm>
              <a:off x="210569" y="98967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5201" y="786474"/>
              <a:ext cx="331154" cy="321498"/>
            </a:xfrm>
            <a:custGeom>
              <a:avLst/>
              <a:gdLst/>
              <a:ahLst/>
              <a:cxnLst/>
              <a:rect l="0" t="0" r="0" b="0"/>
              <a:pathLst>
                <a:path w="331154" h="321498">
                  <a:moveTo>
                    <a:pt x="218094" y="87391"/>
                  </a:moveTo>
                  <a:lnTo>
                    <a:pt x="197850" y="43428"/>
                  </a:lnTo>
                  <a:lnTo>
                    <a:pt x="173101" y="18733"/>
                  </a:lnTo>
                  <a:lnTo>
                    <a:pt x="137952" y="2187"/>
                  </a:lnTo>
                  <a:lnTo>
                    <a:pt x="114625" y="0"/>
                  </a:lnTo>
                  <a:lnTo>
                    <a:pt x="92559" y="4097"/>
                  </a:lnTo>
                  <a:lnTo>
                    <a:pt x="61575" y="19557"/>
                  </a:lnTo>
                  <a:lnTo>
                    <a:pt x="44805" y="32286"/>
                  </a:lnTo>
                  <a:lnTo>
                    <a:pt x="16145" y="75163"/>
                  </a:lnTo>
                  <a:lnTo>
                    <a:pt x="3189" y="109114"/>
                  </a:lnTo>
                  <a:lnTo>
                    <a:pt x="0" y="148290"/>
                  </a:lnTo>
                  <a:lnTo>
                    <a:pt x="8811" y="203449"/>
                  </a:lnTo>
                  <a:lnTo>
                    <a:pt x="21816" y="253815"/>
                  </a:lnTo>
                  <a:lnTo>
                    <a:pt x="43344" y="286830"/>
                  </a:lnTo>
                  <a:lnTo>
                    <a:pt x="71950" y="307661"/>
                  </a:lnTo>
                  <a:lnTo>
                    <a:pt x="108241" y="321242"/>
                  </a:lnTo>
                  <a:lnTo>
                    <a:pt x="148630" y="321497"/>
                  </a:lnTo>
                  <a:lnTo>
                    <a:pt x="203029" y="309932"/>
                  </a:lnTo>
                  <a:lnTo>
                    <a:pt x="237807" y="291629"/>
                  </a:lnTo>
                  <a:lnTo>
                    <a:pt x="293798" y="241470"/>
                  </a:lnTo>
                  <a:lnTo>
                    <a:pt x="314744" y="211423"/>
                  </a:lnTo>
                  <a:lnTo>
                    <a:pt x="327709" y="173404"/>
                  </a:lnTo>
                  <a:lnTo>
                    <a:pt x="331153" y="146286"/>
                  </a:lnTo>
                  <a:lnTo>
                    <a:pt x="326444" y="121755"/>
                  </a:lnTo>
                  <a:lnTo>
                    <a:pt x="299471" y="59169"/>
                  </a:lnTo>
                  <a:lnTo>
                    <a:pt x="293403" y="51029"/>
                  </a:lnTo>
                  <a:lnTo>
                    <a:pt x="284677" y="45602"/>
                  </a:lnTo>
                  <a:lnTo>
                    <a:pt x="250041" y="37964"/>
                  </a:lnTo>
                  <a:lnTo>
                    <a:pt x="213652" y="36871"/>
                  </a:lnTo>
                  <a:lnTo>
                    <a:pt x="186508" y="452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3865" y="989678"/>
              <a:ext cx="147400" cy="147367"/>
            </a:xfrm>
            <a:custGeom>
              <a:avLst/>
              <a:gdLst/>
              <a:ahLst/>
              <a:cxnLst/>
              <a:rect l="0" t="0" r="0" b="0"/>
              <a:pathLst>
                <a:path w="147400" h="147367">
                  <a:moveTo>
                    <a:pt x="0" y="10529"/>
                  </a:moveTo>
                  <a:lnTo>
                    <a:pt x="14654" y="69146"/>
                  </a:lnTo>
                  <a:lnTo>
                    <a:pt x="31666" y="128862"/>
                  </a:lnTo>
                  <a:lnTo>
                    <a:pt x="36301" y="147349"/>
                  </a:lnTo>
                  <a:lnTo>
                    <a:pt x="35899" y="147366"/>
                  </a:lnTo>
                  <a:lnTo>
                    <a:pt x="26848" y="116587"/>
                  </a:lnTo>
                  <a:lnTo>
                    <a:pt x="28362" y="78868"/>
                  </a:lnTo>
                  <a:lnTo>
                    <a:pt x="36219" y="38056"/>
                  </a:lnTo>
                  <a:lnTo>
                    <a:pt x="42863" y="27711"/>
                  </a:lnTo>
                  <a:lnTo>
                    <a:pt x="62724" y="13096"/>
                  </a:lnTo>
                  <a:lnTo>
                    <a:pt x="100213" y="38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205" y="811681"/>
              <a:ext cx="302792" cy="314221"/>
            </a:xfrm>
            <a:custGeom>
              <a:avLst/>
              <a:gdLst/>
              <a:ahLst/>
              <a:cxnLst/>
              <a:rect l="0" t="0" r="0" b="0"/>
              <a:pathLst>
                <a:path w="302792" h="314221">
                  <a:moveTo>
                    <a:pt x="116572" y="241168"/>
                  </a:moveTo>
                  <a:lnTo>
                    <a:pt x="110983" y="218812"/>
                  </a:lnTo>
                  <a:lnTo>
                    <a:pt x="105827" y="211056"/>
                  </a:lnTo>
                  <a:lnTo>
                    <a:pt x="90739" y="199319"/>
                  </a:lnTo>
                  <a:lnTo>
                    <a:pt x="56925" y="191724"/>
                  </a:lnTo>
                  <a:lnTo>
                    <a:pt x="46392" y="194167"/>
                  </a:lnTo>
                  <a:lnTo>
                    <a:pt x="28449" y="206241"/>
                  </a:lnTo>
                  <a:lnTo>
                    <a:pt x="5193" y="232769"/>
                  </a:lnTo>
                  <a:lnTo>
                    <a:pt x="0" y="258882"/>
                  </a:lnTo>
                  <a:lnTo>
                    <a:pt x="2761" y="286476"/>
                  </a:lnTo>
                  <a:lnTo>
                    <a:pt x="11787" y="306539"/>
                  </a:lnTo>
                  <a:lnTo>
                    <a:pt x="19809" y="311655"/>
                  </a:lnTo>
                  <a:lnTo>
                    <a:pt x="41201" y="314220"/>
                  </a:lnTo>
                  <a:lnTo>
                    <a:pt x="63186" y="305221"/>
                  </a:lnTo>
                  <a:lnTo>
                    <a:pt x="92175" y="280424"/>
                  </a:lnTo>
                  <a:lnTo>
                    <a:pt x="106899" y="259785"/>
                  </a:lnTo>
                  <a:lnTo>
                    <a:pt x="125883" y="205288"/>
                  </a:lnTo>
                  <a:lnTo>
                    <a:pt x="140898" y="144134"/>
                  </a:lnTo>
                  <a:lnTo>
                    <a:pt x="151595" y="95564"/>
                  </a:lnTo>
                  <a:lnTo>
                    <a:pt x="157285" y="35156"/>
                  </a:lnTo>
                  <a:lnTo>
                    <a:pt x="157101" y="493"/>
                  </a:lnTo>
                  <a:lnTo>
                    <a:pt x="155290" y="0"/>
                  </a:lnTo>
                  <a:lnTo>
                    <a:pt x="152912" y="3180"/>
                  </a:lnTo>
                  <a:lnTo>
                    <a:pt x="145664" y="54515"/>
                  </a:lnTo>
                  <a:lnTo>
                    <a:pt x="139216" y="108372"/>
                  </a:lnTo>
                  <a:lnTo>
                    <a:pt x="140282" y="171306"/>
                  </a:lnTo>
                  <a:lnTo>
                    <a:pt x="154357" y="230011"/>
                  </a:lnTo>
                  <a:lnTo>
                    <a:pt x="155800" y="244259"/>
                  </a:lnTo>
                  <a:lnTo>
                    <a:pt x="159102" y="251417"/>
                  </a:lnTo>
                  <a:lnTo>
                    <a:pt x="163642" y="253850"/>
                  </a:lnTo>
                  <a:lnTo>
                    <a:pt x="169009" y="253132"/>
                  </a:lnTo>
                  <a:lnTo>
                    <a:pt x="223437" y="224270"/>
                  </a:lnTo>
                  <a:lnTo>
                    <a:pt x="274707" y="206159"/>
                  </a:lnTo>
                  <a:lnTo>
                    <a:pt x="289410" y="192853"/>
                  </a:lnTo>
                  <a:lnTo>
                    <a:pt x="294968" y="184392"/>
                  </a:lnTo>
                  <a:lnTo>
                    <a:pt x="302791" y="150126"/>
                  </a:lnTo>
                  <a:lnTo>
                    <a:pt x="299209" y="141869"/>
                  </a:lnTo>
                  <a:lnTo>
                    <a:pt x="292143" y="136364"/>
                  </a:lnTo>
                  <a:lnTo>
                    <a:pt x="282752" y="132694"/>
                  </a:lnTo>
                  <a:lnTo>
                    <a:pt x="259840" y="131736"/>
                  </a:lnTo>
                  <a:lnTo>
                    <a:pt x="247179" y="133119"/>
                  </a:lnTo>
                  <a:lnTo>
                    <a:pt x="236398" y="138720"/>
                  </a:lnTo>
                  <a:lnTo>
                    <a:pt x="218181" y="157421"/>
                  </a:lnTo>
                  <a:lnTo>
                    <a:pt x="213557" y="167789"/>
                  </a:lnTo>
                  <a:lnTo>
                    <a:pt x="211539" y="188668"/>
                  </a:lnTo>
                  <a:lnTo>
                    <a:pt x="220945" y="237904"/>
                  </a:lnTo>
                  <a:lnTo>
                    <a:pt x="231590" y="260774"/>
                  </a:lnTo>
                  <a:lnTo>
                    <a:pt x="247240" y="276398"/>
                  </a:lnTo>
                  <a:lnTo>
                    <a:pt x="274499" y="2938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2932" y="958093"/>
              <a:ext cx="115815" cy="148668"/>
            </a:xfrm>
            <a:custGeom>
              <a:avLst/>
              <a:gdLst/>
              <a:ahLst/>
              <a:cxnLst/>
              <a:rect l="0" t="0" r="0" b="0"/>
              <a:pathLst>
                <a:path w="115815" h="148668">
                  <a:moveTo>
                    <a:pt x="0" y="63171"/>
                  </a:moveTo>
                  <a:lnTo>
                    <a:pt x="0" y="85528"/>
                  </a:lnTo>
                  <a:lnTo>
                    <a:pt x="6239" y="102743"/>
                  </a:lnTo>
                  <a:lnTo>
                    <a:pt x="19786" y="131828"/>
                  </a:lnTo>
                  <a:lnTo>
                    <a:pt x="25172" y="148667"/>
                  </a:lnTo>
                  <a:lnTo>
                    <a:pt x="6632" y="93573"/>
                  </a:lnTo>
                  <a:lnTo>
                    <a:pt x="7554" y="57231"/>
                  </a:lnTo>
                  <a:lnTo>
                    <a:pt x="18565" y="36744"/>
                  </a:lnTo>
                  <a:lnTo>
                    <a:pt x="35158" y="21010"/>
                  </a:lnTo>
                  <a:lnTo>
                    <a:pt x="54230" y="1011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9990" y="979150"/>
              <a:ext cx="145557" cy="151858"/>
            </a:xfrm>
            <a:custGeom>
              <a:avLst/>
              <a:gdLst/>
              <a:ahLst/>
              <a:cxnLst/>
              <a:rect l="0" t="0" r="0" b="0"/>
              <a:pathLst>
                <a:path w="145557" h="151858">
                  <a:moveTo>
                    <a:pt x="106196" y="0"/>
                  </a:moveTo>
                  <a:lnTo>
                    <a:pt x="53168" y="14654"/>
                  </a:lnTo>
                  <a:lnTo>
                    <a:pt x="35445" y="27570"/>
                  </a:lnTo>
                  <a:lnTo>
                    <a:pt x="5003" y="64457"/>
                  </a:lnTo>
                  <a:lnTo>
                    <a:pt x="0" y="87919"/>
                  </a:lnTo>
                  <a:lnTo>
                    <a:pt x="2846" y="112775"/>
                  </a:lnTo>
                  <a:lnTo>
                    <a:pt x="11910" y="135520"/>
                  </a:lnTo>
                  <a:lnTo>
                    <a:pt x="19942" y="142989"/>
                  </a:lnTo>
                  <a:lnTo>
                    <a:pt x="41345" y="151288"/>
                  </a:lnTo>
                  <a:lnTo>
                    <a:pt x="63335" y="151857"/>
                  </a:lnTo>
                  <a:lnTo>
                    <a:pt x="83637" y="147041"/>
                  </a:lnTo>
                  <a:lnTo>
                    <a:pt x="115735" y="124885"/>
                  </a:lnTo>
                  <a:lnTo>
                    <a:pt x="129153" y="110486"/>
                  </a:lnTo>
                  <a:lnTo>
                    <a:pt x="139016" y="92389"/>
                  </a:lnTo>
                  <a:lnTo>
                    <a:pt x="145556" y="56880"/>
                  </a:lnTo>
                  <a:lnTo>
                    <a:pt x="141795" y="46109"/>
                  </a:lnTo>
                  <a:lnTo>
                    <a:pt x="125137" y="27902"/>
                  </a:lnTo>
                  <a:lnTo>
                    <a:pt x="8513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2376" y="813419"/>
              <a:ext cx="92796" cy="323659"/>
            </a:xfrm>
            <a:custGeom>
              <a:avLst/>
              <a:gdLst/>
              <a:ahLst/>
              <a:cxnLst/>
              <a:rect l="0" t="0" r="0" b="0"/>
              <a:pathLst>
                <a:path w="92796" h="323659">
                  <a:moveTo>
                    <a:pt x="71738" y="323658"/>
                  </a:moveTo>
                  <a:lnTo>
                    <a:pt x="60285" y="274728"/>
                  </a:lnTo>
                  <a:lnTo>
                    <a:pt x="41399" y="215597"/>
                  </a:lnTo>
                  <a:lnTo>
                    <a:pt x="24714" y="166092"/>
                  </a:lnTo>
                  <a:lnTo>
                    <a:pt x="17086" y="112466"/>
                  </a:lnTo>
                  <a:lnTo>
                    <a:pt x="2453" y="50052"/>
                  </a:lnTo>
                  <a:lnTo>
                    <a:pt x="0" y="23851"/>
                  </a:lnTo>
                  <a:lnTo>
                    <a:pt x="5195" y="14992"/>
                  </a:lnTo>
                  <a:lnTo>
                    <a:pt x="14508" y="9086"/>
                  </a:lnTo>
                  <a:lnTo>
                    <a:pt x="52441" y="775"/>
                  </a:lnTo>
                  <a:lnTo>
                    <a:pt x="74860" y="0"/>
                  </a:lnTo>
                  <a:lnTo>
                    <a:pt x="80838" y="1431"/>
                  </a:lnTo>
                  <a:lnTo>
                    <a:pt x="92795" y="78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9357" y="97915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51428" y="13821"/>
                  </a:lnTo>
                  <a:lnTo>
                    <a:pt x="95206" y="8059"/>
                  </a:lnTo>
                  <a:lnTo>
                    <a:pt x="38693" y="1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4445" y="780856"/>
              <a:ext cx="295898" cy="321872"/>
            </a:xfrm>
            <a:custGeom>
              <a:avLst/>
              <a:gdLst/>
              <a:ahLst/>
              <a:cxnLst/>
              <a:rect l="0" t="0" r="0" b="0"/>
              <a:pathLst>
                <a:path w="295898" h="321872">
                  <a:moveTo>
                    <a:pt x="238736" y="19309"/>
                  </a:moveTo>
                  <a:lnTo>
                    <a:pt x="221968" y="8131"/>
                  </a:lnTo>
                  <a:lnTo>
                    <a:pt x="189184" y="1179"/>
                  </a:lnTo>
                  <a:lnTo>
                    <a:pt x="137354" y="0"/>
                  </a:lnTo>
                  <a:lnTo>
                    <a:pt x="103022" y="7999"/>
                  </a:lnTo>
                  <a:lnTo>
                    <a:pt x="81322" y="18572"/>
                  </a:lnTo>
                  <a:lnTo>
                    <a:pt x="32337" y="67222"/>
                  </a:lnTo>
                  <a:lnTo>
                    <a:pt x="8120" y="123163"/>
                  </a:lnTo>
                  <a:lnTo>
                    <a:pt x="0" y="158875"/>
                  </a:lnTo>
                  <a:lnTo>
                    <a:pt x="713" y="199093"/>
                  </a:lnTo>
                  <a:lnTo>
                    <a:pt x="11435" y="249014"/>
                  </a:lnTo>
                  <a:lnTo>
                    <a:pt x="26978" y="276363"/>
                  </a:lnTo>
                  <a:lnTo>
                    <a:pt x="51990" y="299284"/>
                  </a:lnTo>
                  <a:lnTo>
                    <a:pt x="81628" y="315304"/>
                  </a:lnTo>
                  <a:lnTo>
                    <a:pt x="118226" y="321871"/>
                  </a:lnTo>
                  <a:lnTo>
                    <a:pt x="171344" y="315684"/>
                  </a:lnTo>
                  <a:lnTo>
                    <a:pt x="216845" y="300078"/>
                  </a:lnTo>
                  <a:lnTo>
                    <a:pt x="237195" y="286815"/>
                  </a:lnTo>
                  <a:lnTo>
                    <a:pt x="260636" y="259617"/>
                  </a:lnTo>
                  <a:lnTo>
                    <a:pt x="287327" y="196962"/>
                  </a:lnTo>
                  <a:lnTo>
                    <a:pt x="295897" y="159425"/>
                  </a:lnTo>
                  <a:lnTo>
                    <a:pt x="286615" y="98375"/>
                  </a:lnTo>
                  <a:lnTo>
                    <a:pt x="271380" y="63013"/>
                  </a:lnTo>
                  <a:lnTo>
                    <a:pt x="252048" y="35898"/>
                  </a:lnTo>
                  <a:lnTo>
                    <a:pt x="225913" y="18635"/>
                  </a:lnTo>
                  <a:lnTo>
                    <a:pt x="186093" y="87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68994" y="953951"/>
              <a:ext cx="140154" cy="330404"/>
            </a:xfrm>
            <a:custGeom>
              <a:avLst/>
              <a:gdLst/>
              <a:ahLst/>
              <a:cxnLst/>
              <a:rect l="0" t="0" r="0" b="0"/>
              <a:pathLst>
                <a:path w="140154" h="330404">
                  <a:moveTo>
                    <a:pt x="0" y="77841"/>
                  </a:moveTo>
                  <a:lnTo>
                    <a:pt x="14655" y="130869"/>
                  </a:lnTo>
                  <a:lnTo>
                    <a:pt x="20963" y="181079"/>
                  </a:lnTo>
                  <a:lnTo>
                    <a:pt x="29141" y="236058"/>
                  </a:lnTo>
                  <a:lnTo>
                    <a:pt x="38499" y="298761"/>
                  </a:lnTo>
                  <a:lnTo>
                    <a:pt x="39874" y="330342"/>
                  </a:lnTo>
                  <a:lnTo>
                    <a:pt x="38281" y="330403"/>
                  </a:lnTo>
                  <a:lnTo>
                    <a:pt x="36049" y="326934"/>
                  </a:lnTo>
                  <a:lnTo>
                    <a:pt x="29054" y="266766"/>
                  </a:lnTo>
                  <a:lnTo>
                    <a:pt x="22637" y="205497"/>
                  </a:lnTo>
                  <a:lnTo>
                    <a:pt x="12964" y="146644"/>
                  </a:lnTo>
                  <a:lnTo>
                    <a:pt x="1939" y="83522"/>
                  </a:lnTo>
                  <a:lnTo>
                    <a:pt x="11708" y="25947"/>
                  </a:lnTo>
                  <a:lnTo>
                    <a:pt x="14825" y="15169"/>
                  </a:lnTo>
                  <a:lnTo>
                    <a:pt x="21582" y="7984"/>
                  </a:lnTo>
                  <a:lnTo>
                    <a:pt x="41567" y="0"/>
                  </a:lnTo>
                  <a:lnTo>
                    <a:pt x="62928" y="2691"/>
                  </a:lnTo>
                  <a:lnTo>
                    <a:pt x="91565" y="17360"/>
                  </a:lnTo>
                  <a:lnTo>
                    <a:pt x="122202" y="43278"/>
                  </a:lnTo>
                  <a:lnTo>
                    <a:pt x="138114" y="75139"/>
                  </a:lnTo>
                  <a:lnTo>
                    <a:pt x="140153" y="97697"/>
                  </a:lnTo>
                  <a:lnTo>
                    <a:pt x="135990" y="118252"/>
                  </a:lnTo>
                  <a:lnTo>
                    <a:pt x="126341" y="135186"/>
                  </a:lnTo>
                  <a:lnTo>
                    <a:pt x="111134" y="147391"/>
                  </a:lnTo>
                  <a:lnTo>
                    <a:pt x="52643" y="1725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84232" y="945016"/>
              <a:ext cx="91910" cy="171005"/>
            </a:xfrm>
            <a:custGeom>
              <a:avLst/>
              <a:gdLst/>
              <a:ahLst/>
              <a:cxnLst/>
              <a:rect l="0" t="0" r="0" b="0"/>
              <a:pathLst>
                <a:path w="91910" h="171005">
                  <a:moveTo>
                    <a:pt x="5861" y="107833"/>
                  </a:moveTo>
                  <a:lnTo>
                    <a:pt x="58566" y="88705"/>
                  </a:lnTo>
                  <a:lnTo>
                    <a:pt x="74519" y="77495"/>
                  </a:lnTo>
                  <a:lnTo>
                    <a:pt x="86288" y="61594"/>
                  </a:lnTo>
                  <a:lnTo>
                    <a:pt x="91065" y="52441"/>
                  </a:lnTo>
                  <a:lnTo>
                    <a:pt x="91909" y="42829"/>
                  </a:lnTo>
                  <a:lnTo>
                    <a:pt x="86609" y="22791"/>
                  </a:lnTo>
                  <a:lnTo>
                    <a:pt x="73334" y="8425"/>
                  </a:lnTo>
                  <a:lnTo>
                    <a:pt x="64881" y="2957"/>
                  </a:lnTo>
                  <a:lnTo>
                    <a:pt x="46130" y="0"/>
                  </a:lnTo>
                  <a:lnTo>
                    <a:pt x="36216" y="850"/>
                  </a:lnTo>
                  <a:lnTo>
                    <a:pt x="18962" y="8032"/>
                  </a:lnTo>
                  <a:lnTo>
                    <a:pt x="11086" y="13223"/>
                  </a:lnTo>
                  <a:lnTo>
                    <a:pt x="5835" y="22533"/>
                  </a:lnTo>
                  <a:lnTo>
                    <a:pt x="0" y="48475"/>
                  </a:lnTo>
                  <a:lnTo>
                    <a:pt x="2305" y="84786"/>
                  </a:lnTo>
                  <a:lnTo>
                    <a:pt x="14734" y="128497"/>
                  </a:lnTo>
                  <a:lnTo>
                    <a:pt x="25792" y="149773"/>
                  </a:lnTo>
                  <a:lnTo>
                    <a:pt x="34356" y="156850"/>
                  </a:lnTo>
                  <a:lnTo>
                    <a:pt x="65257" y="166810"/>
                  </a:lnTo>
                  <a:lnTo>
                    <a:pt x="90089" y="1710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48020" y="952782"/>
              <a:ext cx="105286" cy="144792"/>
            </a:xfrm>
            <a:custGeom>
              <a:avLst/>
              <a:gdLst/>
              <a:ahLst/>
              <a:cxnLst/>
              <a:rect l="0" t="0" r="0" b="0"/>
              <a:pathLst>
                <a:path w="105286" h="144792">
                  <a:moveTo>
                    <a:pt x="0" y="47425"/>
                  </a:moveTo>
                  <a:lnTo>
                    <a:pt x="5589" y="106042"/>
                  </a:lnTo>
                  <a:lnTo>
                    <a:pt x="20243" y="140832"/>
                  </a:lnTo>
                  <a:lnTo>
                    <a:pt x="22854" y="144791"/>
                  </a:lnTo>
                  <a:lnTo>
                    <a:pt x="23425" y="143921"/>
                  </a:lnTo>
                  <a:lnTo>
                    <a:pt x="9812" y="90038"/>
                  </a:lnTo>
                  <a:lnTo>
                    <a:pt x="1938" y="41934"/>
                  </a:lnTo>
                  <a:lnTo>
                    <a:pt x="7101" y="21198"/>
                  </a:lnTo>
                  <a:lnTo>
                    <a:pt x="11753" y="12393"/>
                  </a:lnTo>
                  <a:lnTo>
                    <a:pt x="19534" y="6523"/>
                  </a:lnTo>
                  <a:lnTo>
                    <a:pt x="40657" y="0"/>
                  </a:lnTo>
                  <a:lnTo>
                    <a:pt x="88326" y="3803"/>
                  </a:lnTo>
                  <a:lnTo>
                    <a:pt x="105285" y="5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7409" y="987883"/>
              <a:ext cx="154882" cy="139074"/>
            </a:xfrm>
            <a:custGeom>
              <a:avLst/>
              <a:gdLst/>
              <a:ahLst/>
              <a:cxnLst/>
              <a:rect l="0" t="0" r="0" b="0"/>
              <a:pathLst>
                <a:path w="154882" h="139074">
                  <a:moveTo>
                    <a:pt x="102238" y="43909"/>
                  </a:moveTo>
                  <a:lnTo>
                    <a:pt x="65152" y="9163"/>
                  </a:lnTo>
                  <a:lnTo>
                    <a:pt x="47151" y="0"/>
                  </a:lnTo>
                  <a:lnTo>
                    <a:pt x="38607" y="599"/>
                  </a:lnTo>
                  <a:lnTo>
                    <a:pt x="22875" y="10622"/>
                  </a:lnTo>
                  <a:lnTo>
                    <a:pt x="11204" y="29895"/>
                  </a:lnTo>
                  <a:lnTo>
                    <a:pt x="3287" y="54058"/>
                  </a:lnTo>
                  <a:lnTo>
                    <a:pt x="0" y="92800"/>
                  </a:lnTo>
                  <a:lnTo>
                    <a:pt x="3377" y="115941"/>
                  </a:lnTo>
                  <a:lnTo>
                    <a:pt x="8255" y="124686"/>
                  </a:lnTo>
                  <a:lnTo>
                    <a:pt x="23033" y="137522"/>
                  </a:lnTo>
                  <a:lnTo>
                    <a:pt x="30717" y="139073"/>
                  </a:lnTo>
                  <a:lnTo>
                    <a:pt x="38180" y="137767"/>
                  </a:lnTo>
                  <a:lnTo>
                    <a:pt x="52711" y="130078"/>
                  </a:lnTo>
                  <a:lnTo>
                    <a:pt x="66968" y="118861"/>
                  </a:lnTo>
                  <a:lnTo>
                    <a:pt x="82559" y="93803"/>
                  </a:lnTo>
                  <a:lnTo>
                    <a:pt x="89902" y="54848"/>
                  </a:lnTo>
                  <a:lnTo>
                    <a:pt x="97061" y="88619"/>
                  </a:lnTo>
                  <a:lnTo>
                    <a:pt x="109296" y="105115"/>
                  </a:lnTo>
                  <a:lnTo>
                    <a:pt x="154881" y="1386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4932" y="76858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3216"/>
                  </a:lnTo>
                  <a:lnTo>
                    <a:pt x="26175" y="228408"/>
                  </a:lnTo>
                  <a:lnTo>
                    <a:pt x="31687" y="28151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90545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9555" y="10095"/>
                  </a:lnTo>
                  <a:lnTo>
                    <a:pt x="19734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3790" y="979150"/>
              <a:ext cx="9071" cy="115814"/>
            </a:xfrm>
            <a:custGeom>
              <a:avLst/>
              <a:gdLst/>
              <a:ahLst/>
              <a:cxnLst/>
              <a:rect l="0" t="0" r="0" b="0"/>
              <a:pathLst>
                <a:path w="9071" h="115814">
                  <a:moveTo>
                    <a:pt x="9070" y="0"/>
                  </a:moveTo>
                  <a:lnTo>
                    <a:pt x="736" y="37478"/>
                  </a:lnTo>
                  <a:lnTo>
                    <a:pt x="0" y="97872"/>
                  </a:lnTo>
                  <a:lnTo>
                    <a:pt x="1853" y="103852"/>
                  </a:lnTo>
                  <a:lnTo>
                    <a:pt x="907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2860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40499" y="978601"/>
              <a:ext cx="105536" cy="117843"/>
            </a:xfrm>
            <a:custGeom>
              <a:avLst/>
              <a:gdLst/>
              <a:ahLst/>
              <a:cxnLst/>
              <a:rect l="0" t="0" r="0" b="0"/>
              <a:pathLst>
                <a:path w="105536" h="117843">
                  <a:moveTo>
                    <a:pt x="81345" y="21606"/>
                  </a:moveTo>
                  <a:lnTo>
                    <a:pt x="75756" y="4838"/>
                  </a:lnTo>
                  <a:lnTo>
                    <a:pt x="69430" y="1069"/>
                  </a:lnTo>
                  <a:lnTo>
                    <a:pt x="49923" y="0"/>
                  </a:lnTo>
                  <a:lnTo>
                    <a:pt x="31895" y="6544"/>
                  </a:lnTo>
                  <a:lnTo>
                    <a:pt x="23812" y="11565"/>
                  </a:lnTo>
                  <a:lnTo>
                    <a:pt x="11711" y="26502"/>
                  </a:lnTo>
                  <a:lnTo>
                    <a:pt x="3603" y="46009"/>
                  </a:lnTo>
                  <a:lnTo>
                    <a:pt x="0" y="70276"/>
                  </a:lnTo>
                  <a:lnTo>
                    <a:pt x="4638" y="90420"/>
                  </a:lnTo>
                  <a:lnTo>
                    <a:pt x="9150" y="99068"/>
                  </a:lnTo>
                  <a:lnTo>
                    <a:pt x="23522" y="111795"/>
                  </a:lnTo>
                  <a:lnTo>
                    <a:pt x="32268" y="116827"/>
                  </a:lnTo>
                  <a:lnTo>
                    <a:pt x="41608" y="117842"/>
                  </a:lnTo>
                  <a:lnTo>
                    <a:pt x="61344" y="112731"/>
                  </a:lnTo>
                  <a:lnTo>
                    <a:pt x="86598" y="96699"/>
                  </a:lnTo>
                  <a:lnTo>
                    <a:pt x="98498" y="80717"/>
                  </a:lnTo>
                  <a:lnTo>
                    <a:pt x="103309" y="71542"/>
                  </a:lnTo>
                  <a:lnTo>
                    <a:pt x="105535" y="51988"/>
                  </a:lnTo>
                  <a:lnTo>
                    <a:pt x="102625" y="33939"/>
                  </a:lnTo>
                  <a:lnTo>
                    <a:pt x="91874" y="11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27129" y="975496"/>
              <a:ext cx="141393" cy="161582"/>
            </a:xfrm>
            <a:custGeom>
              <a:avLst/>
              <a:gdLst/>
              <a:ahLst/>
              <a:cxnLst/>
              <a:rect l="0" t="0" r="0" b="0"/>
              <a:pathLst>
                <a:path w="141393" h="161582">
                  <a:moveTo>
                    <a:pt x="0" y="35239"/>
                  </a:moveTo>
                  <a:lnTo>
                    <a:pt x="0" y="97714"/>
                  </a:lnTo>
                  <a:lnTo>
                    <a:pt x="8405" y="40069"/>
                  </a:lnTo>
                  <a:lnTo>
                    <a:pt x="14654" y="16329"/>
                  </a:lnTo>
                  <a:lnTo>
                    <a:pt x="21468" y="8594"/>
                  </a:lnTo>
                  <a:lnTo>
                    <a:pt x="41517" y="0"/>
                  </a:lnTo>
                  <a:lnTo>
                    <a:pt x="62906" y="2420"/>
                  </a:lnTo>
                  <a:lnTo>
                    <a:pt x="82940" y="11294"/>
                  </a:lnTo>
                  <a:lnTo>
                    <a:pt x="99644" y="23037"/>
                  </a:lnTo>
                  <a:lnTo>
                    <a:pt x="111746" y="42294"/>
                  </a:lnTo>
                  <a:lnTo>
                    <a:pt x="132825" y="97953"/>
                  </a:lnTo>
                  <a:lnTo>
                    <a:pt x="141392" y="128690"/>
                  </a:lnTo>
                  <a:lnTo>
                    <a:pt x="136871" y="161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6741" y="919100"/>
              <a:ext cx="156109" cy="210458"/>
            </a:xfrm>
            <a:custGeom>
              <a:avLst/>
              <a:gdLst/>
              <a:ahLst/>
              <a:cxnLst/>
              <a:rect l="0" t="0" r="0" b="0"/>
              <a:pathLst>
                <a:path w="156109" h="210458">
                  <a:moveTo>
                    <a:pt x="118885" y="17936"/>
                  </a:moveTo>
                  <a:lnTo>
                    <a:pt x="107707" y="6757"/>
                  </a:lnTo>
                  <a:lnTo>
                    <a:pt x="89741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1837"/>
                  </a:lnTo>
                  <a:lnTo>
                    <a:pt x="19333" y="17379"/>
                  </a:lnTo>
                  <a:lnTo>
                    <a:pt x="7179" y="32896"/>
                  </a:lnTo>
                  <a:lnTo>
                    <a:pt x="2301" y="41947"/>
                  </a:lnTo>
                  <a:lnTo>
                    <a:pt x="0" y="61363"/>
                  </a:lnTo>
                  <a:lnTo>
                    <a:pt x="1024" y="71454"/>
                  </a:lnTo>
                  <a:lnTo>
                    <a:pt x="5216" y="79351"/>
                  </a:lnTo>
                  <a:lnTo>
                    <a:pt x="19233" y="91245"/>
                  </a:lnTo>
                  <a:lnTo>
                    <a:pt x="46855" y="104518"/>
                  </a:lnTo>
                  <a:lnTo>
                    <a:pt x="106382" y="114735"/>
                  </a:lnTo>
                  <a:lnTo>
                    <a:pt x="127366" y="121789"/>
                  </a:lnTo>
                  <a:lnTo>
                    <a:pt x="144492" y="132723"/>
                  </a:lnTo>
                  <a:lnTo>
                    <a:pt x="149994" y="141254"/>
                  </a:lnTo>
                  <a:lnTo>
                    <a:pt x="156108" y="163211"/>
                  </a:lnTo>
                  <a:lnTo>
                    <a:pt x="155399" y="173278"/>
                  </a:lnTo>
                  <a:lnTo>
                    <a:pt x="148372" y="190702"/>
                  </a:lnTo>
                  <a:lnTo>
                    <a:pt x="134330" y="203125"/>
                  </a:lnTo>
                  <a:lnTo>
                    <a:pt x="125673" y="208076"/>
                  </a:lnTo>
                  <a:lnTo>
                    <a:pt x="106694" y="210457"/>
                  </a:lnTo>
                  <a:lnTo>
                    <a:pt x="45186" y="1969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90425" y="979150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10528"/>
                  </a:moveTo>
                  <a:lnTo>
                    <a:pt x="22530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43864" y="708202"/>
            <a:ext cx="1686364" cy="478625"/>
            <a:chOff x="5043864" y="708202"/>
            <a:chExt cx="1686364" cy="478625"/>
          </a:xfrm>
        </p:grpSpPr>
        <p:sp>
          <p:nvSpPr>
            <p:cNvPr id="24" name="Freeform 23"/>
            <p:cNvSpPr/>
            <p:nvPr/>
          </p:nvSpPr>
          <p:spPr>
            <a:xfrm>
              <a:off x="5043864" y="708202"/>
              <a:ext cx="233990" cy="430972"/>
            </a:xfrm>
            <a:custGeom>
              <a:avLst/>
              <a:gdLst/>
              <a:ahLst/>
              <a:cxnLst/>
              <a:rect l="0" t="0" r="0" b="0"/>
              <a:pathLst>
                <a:path w="233990" h="430972">
                  <a:moveTo>
                    <a:pt x="41400" y="70906"/>
                  </a:moveTo>
                  <a:lnTo>
                    <a:pt x="33067" y="108384"/>
                  </a:lnTo>
                  <a:lnTo>
                    <a:pt x="31305" y="165397"/>
                  </a:lnTo>
                  <a:lnTo>
                    <a:pt x="32127" y="225748"/>
                  </a:lnTo>
                  <a:lnTo>
                    <a:pt x="38132" y="274453"/>
                  </a:lnTo>
                  <a:lnTo>
                    <a:pt x="40755" y="333425"/>
                  </a:lnTo>
                  <a:lnTo>
                    <a:pt x="46862" y="390134"/>
                  </a:lnTo>
                  <a:lnTo>
                    <a:pt x="44838" y="426755"/>
                  </a:lnTo>
                  <a:lnTo>
                    <a:pt x="42522" y="430971"/>
                  </a:lnTo>
                  <a:lnTo>
                    <a:pt x="39808" y="430273"/>
                  </a:lnTo>
                  <a:lnTo>
                    <a:pt x="36829" y="426297"/>
                  </a:lnTo>
                  <a:lnTo>
                    <a:pt x="24813" y="386295"/>
                  </a:lnTo>
                  <a:lnTo>
                    <a:pt x="18107" y="333334"/>
                  </a:lnTo>
                  <a:lnTo>
                    <a:pt x="11453" y="277812"/>
                  </a:lnTo>
                  <a:lnTo>
                    <a:pt x="2902" y="221784"/>
                  </a:lnTo>
                  <a:lnTo>
                    <a:pt x="0" y="165657"/>
                  </a:lnTo>
                  <a:lnTo>
                    <a:pt x="5016" y="115099"/>
                  </a:lnTo>
                  <a:lnTo>
                    <a:pt x="25678" y="65251"/>
                  </a:lnTo>
                  <a:lnTo>
                    <a:pt x="59188" y="22877"/>
                  </a:lnTo>
                  <a:lnTo>
                    <a:pt x="85665" y="6633"/>
                  </a:lnTo>
                  <a:lnTo>
                    <a:pt x="121326" y="0"/>
                  </a:lnTo>
                  <a:lnTo>
                    <a:pt x="155939" y="3624"/>
                  </a:lnTo>
                  <a:lnTo>
                    <a:pt x="188421" y="17695"/>
                  </a:lnTo>
                  <a:lnTo>
                    <a:pt x="214683" y="42272"/>
                  </a:lnTo>
                  <a:lnTo>
                    <a:pt x="231693" y="71781"/>
                  </a:lnTo>
                  <a:lnTo>
                    <a:pt x="233989" y="95471"/>
                  </a:lnTo>
                  <a:lnTo>
                    <a:pt x="229941" y="120429"/>
                  </a:lnTo>
                  <a:lnTo>
                    <a:pt x="220342" y="143219"/>
                  </a:lnTo>
                  <a:lnTo>
                    <a:pt x="205158" y="158807"/>
                  </a:lnTo>
                  <a:lnTo>
                    <a:pt x="166814" y="178347"/>
                  </a:lnTo>
                  <a:lnTo>
                    <a:pt x="130292" y="184239"/>
                  </a:lnTo>
                  <a:lnTo>
                    <a:pt x="79839" y="178060"/>
                  </a:lnTo>
                  <a:lnTo>
                    <a:pt x="62457" y="1761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97744" y="810694"/>
              <a:ext cx="156018" cy="344302"/>
            </a:xfrm>
            <a:custGeom>
              <a:avLst/>
              <a:gdLst/>
              <a:ahLst/>
              <a:cxnLst/>
              <a:rect l="0" t="0" r="0" b="0"/>
              <a:pathLst>
                <a:path w="156018" h="344302">
                  <a:moveTo>
                    <a:pt x="50733" y="0"/>
                  </a:moveTo>
                  <a:lnTo>
                    <a:pt x="33944" y="56214"/>
                  </a:lnTo>
                  <a:lnTo>
                    <a:pt x="27399" y="111666"/>
                  </a:lnTo>
                  <a:lnTo>
                    <a:pt x="20777" y="168287"/>
                  </a:lnTo>
                  <a:lnTo>
                    <a:pt x="18299" y="227391"/>
                  </a:lnTo>
                  <a:lnTo>
                    <a:pt x="7758" y="281006"/>
                  </a:lnTo>
                  <a:lnTo>
                    <a:pt x="0" y="331328"/>
                  </a:lnTo>
                  <a:lnTo>
                    <a:pt x="2873" y="339038"/>
                  </a:lnTo>
                  <a:lnTo>
                    <a:pt x="8298" y="343009"/>
                  </a:lnTo>
                  <a:lnTo>
                    <a:pt x="24853" y="344301"/>
                  </a:lnTo>
                  <a:lnTo>
                    <a:pt x="81452" y="332527"/>
                  </a:lnTo>
                  <a:lnTo>
                    <a:pt x="131727" y="318859"/>
                  </a:lnTo>
                  <a:lnTo>
                    <a:pt x="15601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7" y="94756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278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01119" y="78963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15236" y="3119"/>
                  </a:lnTo>
                  <a:lnTo>
                    <a:pt x="61925" y="16788"/>
                  </a:lnTo>
                  <a:lnTo>
                    <a:pt x="1894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69575" y="863395"/>
              <a:ext cx="263213" cy="315797"/>
            </a:xfrm>
            <a:custGeom>
              <a:avLst/>
              <a:gdLst/>
              <a:ahLst/>
              <a:cxnLst/>
              <a:rect l="0" t="0" r="0" b="0"/>
              <a:pathLst>
                <a:path w="263213" h="315797">
                  <a:moveTo>
                    <a:pt x="0" y="305268"/>
                  </a:moveTo>
                  <a:lnTo>
                    <a:pt x="11453" y="256337"/>
                  </a:lnTo>
                  <a:lnTo>
                    <a:pt x="24749" y="197206"/>
                  </a:lnTo>
                  <a:lnTo>
                    <a:pt x="35149" y="148987"/>
                  </a:lnTo>
                  <a:lnTo>
                    <a:pt x="49144" y="88697"/>
                  </a:lnTo>
                  <a:lnTo>
                    <a:pt x="63173" y="34848"/>
                  </a:lnTo>
                  <a:lnTo>
                    <a:pt x="66682" y="23212"/>
                  </a:lnTo>
                  <a:lnTo>
                    <a:pt x="71361" y="18965"/>
                  </a:lnTo>
                  <a:lnTo>
                    <a:pt x="76819" y="19642"/>
                  </a:lnTo>
                  <a:lnTo>
                    <a:pt x="89124" y="29754"/>
                  </a:lnTo>
                  <a:lnTo>
                    <a:pt x="123015" y="74794"/>
                  </a:lnTo>
                  <a:lnTo>
                    <a:pt x="132313" y="80259"/>
                  </a:lnTo>
                  <a:lnTo>
                    <a:pt x="155122" y="83211"/>
                  </a:lnTo>
                  <a:lnTo>
                    <a:pt x="174618" y="77504"/>
                  </a:lnTo>
                  <a:lnTo>
                    <a:pt x="183092" y="72707"/>
                  </a:lnTo>
                  <a:lnTo>
                    <a:pt x="206198" y="43598"/>
                  </a:lnTo>
                  <a:lnTo>
                    <a:pt x="227862" y="5338"/>
                  </a:lnTo>
                  <a:lnTo>
                    <a:pt x="233796" y="29"/>
                  </a:lnTo>
                  <a:lnTo>
                    <a:pt x="238922" y="0"/>
                  </a:lnTo>
                  <a:lnTo>
                    <a:pt x="243510" y="3490"/>
                  </a:lnTo>
                  <a:lnTo>
                    <a:pt x="248607" y="19846"/>
                  </a:lnTo>
                  <a:lnTo>
                    <a:pt x="251879" y="74063"/>
                  </a:lnTo>
                  <a:lnTo>
                    <a:pt x="246459" y="126627"/>
                  </a:lnTo>
                  <a:lnTo>
                    <a:pt x="251108" y="187789"/>
                  </a:lnTo>
                  <a:lnTo>
                    <a:pt x="252373" y="245277"/>
                  </a:lnTo>
                  <a:lnTo>
                    <a:pt x="260976" y="298061"/>
                  </a:lnTo>
                  <a:lnTo>
                    <a:pt x="263212" y="3157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2838" y="859357"/>
              <a:ext cx="243856" cy="327470"/>
            </a:xfrm>
            <a:custGeom>
              <a:avLst/>
              <a:gdLst/>
              <a:ahLst/>
              <a:cxnLst/>
              <a:rect l="0" t="0" r="0" b="0"/>
              <a:pathLst>
                <a:path w="243856" h="327470">
                  <a:moveTo>
                    <a:pt x="57348" y="309306"/>
                  </a:moveTo>
                  <a:lnTo>
                    <a:pt x="40560" y="247025"/>
                  </a:lnTo>
                  <a:lnTo>
                    <a:pt x="34015" y="192975"/>
                  </a:lnTo>
                  <a:lnTo>
                    <a:pt x="21803" y="137238"/>
                  </a:lnTo>
                  <a:lnTo>
                    <a:pt x="8127" y="75102"/>
                  </a:lnTo>
                  <a:lnTo>
                    <a:pt x="0" y="37921"/>
                  </a:lnTo>
                  <a:lnTo>
                    <a:pt x="1835" y="15555"/>
                  </a:lnTo>
                  <a:lnTo>
                    <a:pt x="7471" y="8187"/>
                  </a:lnTo>
                  <a:lnTo>
                    <a:pt x="26212" y="0"/>
                  </a:lnTo>
                  <a:lnTo>
                    <a:pt x="63070" y="981"/>
                  </a:lnTo>
                  <a:lnTo>
                    <a:pt x="116277" y="12962"/>
                  </a:lnTo>
                  <a:lnTo>
                    <a:pt x="172603" y="43305"/>
                  </a:lnTo>
                  <a:lnTo>
                    <a:pt x="206760" y="79208"/>
                  </a:lnTo>
                  <a:lnTo>
                    <a:pt x="232918" y="120095"/>
                  </a:lnTo>
                  <a:lnTo>
                    <a:pt x="240664" y="143324"/>
                  </a:lnTo>
                  <a:lnTo>
                    <a:pt x="243855" y="186946"/>
                  </a:lnTo>
                  <a:lnTo>
                    <a:pt x="231965" y="245273"/>
                  </a:lnTo>
                  <a:lnTo>
                    <a:pt x="216451" y="271876"/>
                  </a:lnTo>
                  <a:lnTo>
                    <a:pt x="200591" y="284091"/>
                  </a:lnTo>
                  <a:lnTo>
                    <a:pt x="141212" y="317274"/>
                  </a:lnTo>
                  <a:lnTo>
                    <a:pt x="119187" y="324546"/>
                  </a:lnTo>
                  <a:lnTo>
                    <a:pt x="82820" y="327469"/>
                  </a:lnTo>
                  <a:lnTo>
                    <a:pt x="46820" y="3198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2870" y="827160"/>
              <a:ext cx="157929" cy="320447"/>
            </a:xfrm>
            <a:custGeom>
              <a:avLst/>
              <a:gdLst/>
              <a:ahLst/>
              <a:cxnLst/>
              <a:rect l="0" t="0" r="0" b="0"/>
              <a:pathLst>
                <a:path w="157929" h="320447">
                  <a:moveTo>
                    <a:pt x="0" y="309917"/>
                  </a:moveTo>
                  <a:lnTo>
                    <a:pt x="0" y="260987"/>
                  </a:lnTo>
                  <a:lnTo>
                    <a:pt x="0" y="201856"/>
                  </a:lnTo>
                  <a:lnTo>
                    <a:pt x="1170" y="146285"/>
                  </a:lnTo>
                  <a:lnTo>
                    <a:pt x="9065" y="83865"/>
                  </a:lnTo>
                  <a:lnTo>
                    <a:pt x="11409" y="30042"/>
                  </a:lnTo>
                  <a:lnTo>
                    <a:pt x="15989" y="6544"/>
                  </a:lnTo>
                  <a:lnTo>
                    <a:pt x="20018" y="1213"/>
                  </a:lnTo>
                  <a:lnTo>
                    <a:pt x="25044" y="0"/>
                  </a:lnTo>
                  <a:lnTo>
                    <a:pt x="30734" y="1530"/>
                  </a:lnTo>
                  <a:lnTo>
                    <a:pt x="35698" y="6060"/>
                  </a:lnTo>
                  <a:lnTo>
                    <a:pt x="61358" y="59463"/>
                  </a:lnTo>
                  <a:lnTo>
                    <a:pt x="86903" y="115472"/>
                  </a:lnTo>
                  <a:lnTo>
                    <a:pt x="108222" y="177987"/>
                  </a:lnTo>
                  <a:lnTo>
                    <a:pt x="129955" y="231821"/>
                  </a:lnTo>
                  <a:lnTo>
                    <a:pt x="150460" y="288281"/>
                  </a:lnTo>
                  <a:lnTo>
                    <a:pt x="157928" y="3204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43399" y="103179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52055" y="839021"/>
              <a:ext cx="278173" cy="295269"/>
            </a:xfrm>
            <a:custGeom>
              <a:avLst/>
              <a:gdLst/>
              <a:ahLst/>
              <a:cxnLst/>
              <a:rect l="0" t="0" r="0" b="0"/>
              <a:pathLst>
                <a:path w="278173" h="295269">
                  <a:moveTo>
                    <a:pt x="180898" y="34844"/>
                  </a:moveTo>
                  <a:lnTo>
                    <a:pt x="169719" y="23665"/>
                  </a:lnTo>
                  <a:lnTo>
                    <a:pt x="107681" y="0"/>
                  </a:lnTo>
                  <a:lnTo>
                    <a:pt x="70167" y="473"/>
                  </a:lnTo>
                  <a:lnTo>
                    <a:pt x="49406" y="8260"/>
                  </a:lnTo>
                  <a:lnTo>
                    <a:pt x="17014" y="32322"/>
                  </a:lnTo>
                  <a:lnTo>
                    <a:pt x="799" y="58273"/>
                  </a:lnTo>
                  <a:lnTo>
                    <a:pt x="0" y="66841"/>
                  </a:lnTo>
                  <a:lnTo>
                    <a:pt x="5353" y="82600"/>
                  </a:lnTo>
                  <a:lnTo>
                    <a:pt x="21520" y="110215"/>
                  </a:lnTo>
                  <a:lnTo>
                    <a:pt x="37534" y="124104"/>
                  </a:lnTo>
                  <a:lnTo>
                    <a:pt x="57519" y="133007"/>
                  </a:lnTo>
                  <a:lnTo>
                    <a:pt x="116499" y="144780"/>
                  </a:lnTo>
                  <a:lnTo>
                    <a:pt x="176447" y="161336"/>
                  </a:lnTo>
                  <a:lnTo>
                    <a:pt x="204656" y="169441"/>
                  </a:lnTo>
                  <a:lnTo>
                    <a:pt x="255185" y="200415"/>
                  </a:lnTo>
                  <a:lnTo>
                    <a:pt x="269677" y="217226"/>
                  </a:lnTo>
                  <a:lnTo>
                    <a:pt x="275179" y="226622"/>
                  </a:lnTo>
                  <a:lnTo>
                    <a:pt x="278172" y="246420"/>
                  </a:lnTo>
                  <a:lnTo>
                    <a:pt x="277334" y="256613"/>
                  </a:lnTo>
                  <a:lnTo>
                    <a:pt x="273264" y="264578"/>
                  </a:lnTo>
                  <a:lnTo>
                    <a:pt x="259384" y="276548"/>
                  </a:lnTo>
                  <a:lnTo>
                    <a:pt x="226250" y="289864"/>
                  </a:lnTo>
                  <a:lnTo>
                    <a:pt x="167067" y="295268"/>
                  </a:lnTo>
                  <a:lnTo>
                    <a:pt x="116035" y="289403"/>
                  </a:lnTo>
                  <a:lnTo>
                    <a:pt x="75614" y="287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00041" y="1621388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0"/>
                </a:moveTo>
                <a:lnTo>
                  <a:pt x="99311" y="9065"/>
                </a:lnTo>
                <a:lnTo>
                  <a:pt x="46306" y="1141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231626" y="105284"/>
            <a:ext cx="2316271" cy="397577"/>
            <a:chOff x="231626" y="105284"/>
            <a:chExt cx="2316271" cy="397577"/>
          </a:xfrm>
        </p:grpSpPr>
        <p:sp>
          <p:nvSpPr>
            <p:cNvPr id="35" name="Freeform 34"/>
            <p:cNvSpPr/>
            <p:nvPr/>
          </p:nvSpPr>
          <p:spPr>
            <a:xfrm>
              <a:off x="231626" y="35796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215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972" y="157927"/>
              <a:ext cx="157495" cy="344934"/>
            </a:xfrm>
            <a:custGeom>
              <a:avLst/>
              <a:gdLst/>
              <a:ahLst/>
              <a:cxnLst/>
              <a:rect l="0" t="0" r="0" b="0"/>
              <a:pathLst>
                <a:path w="157495" h="34493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202406"/>
                  </a:lnTo>
                  <a:lnTo>
                    <a:pt x="4083" y="252735"/>
                  </a:lnTo>
                  <a:lnTo>
                    <a:pt x="1628" y="310492"/>
                  </a:lnTo>
                  <a:lnTo>
                    <a:pt x="5552" y="334529"/>
                  </a:lnTo>
                  <a:lnTo>
                    <a:pt x="10576" y="341172"/>
                  </a:lnTo>
                  <a:lnTo>
                    <a:pt x="17435" y="344431"/>
                  </a:lnTo>
                  <a:lnTo>
                    <a:pt x="35584" y="344933"/>
                  </a:lnTo>
                  <a:lnTo>
                    <a:pt x="85363" y="332604"/>
                  </a:lnTo>
                  <a:lnTo>
                    <a:pt x="147349" y="308992"/>
                  </a:lnTo>
                  <a:lnTo>
                    <a:pt x="157494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1709" y="28426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2726" y="0"/>
                  </a:lnTo>
                  <a:lnTo>
                    <a:pt x="24586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3823" y="10528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9" y="16789"/>
                  </a:lnTo>
                  <a:lnTo>
                    <a:pt x="22792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1751" y="315854"/>
              <a:ext cx="147400" cy="162560"/>
            </a:xfrm>
            <a:custGeom>
              <a:avLst/>
              <a:gdLst/>
              <a:ahLst/>
              <a:cxnLst/>
              <a:rect l="0" t="0" r="0" b="0"/>
              <a:pathLst>
                <a:path w="147400" h="162560">
                  <a:moveTo>
                    <a:pt x="0" y="21057"/>
                  </a:moveTo>
                  <a:lnTo>
                    <a:pt x="2340" y="54679"/>
                  </a:lnTo>
                  <a:lnTo>
                    <a:pt x="22905" y="106381"/>
                  </a:lnTo>
                  <a:lnTo>
                    <a:pt x="49498" y="156065"/>
                  </a:lnTo>
                  <a:lnTo>
                    <a:pt x="56395" y="161365"/>
                  </a:lnTo>
                  <a:lnTo>
                    <a:pt x="63333" y="162559"/>
                  </a:lnTo>
                  <a:lnTo>
                    <a:pt x="70298" y="161015"/>
                  </a:lnTo>
                  <a:lnTo>
                    <a:pt x="76111" y="156477"/>
                  </a:lnTo>
                  <a:lnTo>
                    <a:pt x="85690" y="142075"/>
                  </a:lnTo>
                  <a:lnTo>
                    <a:pt x="108135" y="82603"/>
                  </a:lnTo>
                  <a:lnTo>
                    <a:pt x="133924" y="2775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65914" y="334420"/>
              <a:ext cx="165921" cy="128834"/>
            </a:xfrm>
            <a:custGeom>
              <a:avLst/>
              <a:gdLst/>
              <a:ahLst/>
              <a:cxnLst/>
              <a:rect l="0" t="0" r="0" b="0"/>
              <a:pathLst>
                <a:path w="165921" h="128834">
                  <a:moveTo>
                    <a:pt x="102749" y="76191"/>
                  </a:moveTo>
                  <a:lnTo>
                    <a:pt x="99629" y="33499"/>
                  </a:lnTo>
                  <a:lnTo>
                    <a:pt x="97160" y="23163"/>
                  </a:lnTo>
                  <a:lnTo>
                    <a:pt x="92004" y="15103"/>
                  </a:lnTo>
                  <a:lnTo>
                    <a:pt x="76916" y="3027"/>
                  </a:lnTo>
                  <a:lnTo>
                    <a:pt x="55393" y="0"/>
                  </a:lnTo>
                  <a:lnTo>
                    <a:pt x="43102" y="830"/>
                  </a:lnTo>
                  <a:lnTo>
                    <a:pt x="33739" y="4894"/>
                  </a:lnTo>
                  <a:lnTo>
                    <a:pt x="20215" y="18767"/>
                  </a:lnTo>
                  <a:lnTo>
                    <a:pt x="6025" y="46308"/>
                  </a:lnTo>
                  <a:lnTo>
                    <a:pt x="0" y="82285"/>
                  </a:lnTo>
                  <a:lnTo>
                    <a:pt x="3805" y="116991"/>
                  </a:lnTo>
                  <a:lnTo>
                    <a:pt x="9880" y="123278"/>
                  </a:lnTo>
                  <a:lnTo>
                    <a:pt x="18609" y="126300"/>
                  </a:lnTo>
                  <a:lnTo>
                    <a:pt x="29108" y="127144"/>
                  </a:lnTo>
                  <a:lnTo>
                    <a:pt x="37277" y="124198"/>
                  </a:lnTo>
                  <a:lnTo>
                    <a:pt x="68506" y="90312"/>
                  </a:lnTo>
                  <a:lnTo>
                    <a:pt x="83374" y="63607"/>
                  </a:lnTo>
                  <a:lnTo>
                    <a:pt x="87493" y="60783"/>
                  </a:lnTo>
                  <a:lnTo>
                    <a:pt x="91408" y="62409"/>
                  </a:lnTo>
                  <a:lnTo>
                    <a:pt x="98878" y="73575"/>
                  </a:lnTo>
                  <a:lnTo>
                    <a:pt x="116326" y="106220"/>
                  </a:lnTo>
                  <a:lnTo>
                    <a:pt x="122328" y="113758"/>
                  </a:lnTo>
                  <a:lnTo>
                    <a:pt x="138357" y="122133"/>
                  </a:lnTo>
                  <a:lnTo>
                    <a:pt x="165920" y="1288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16062" y="126341"/>
              <a:ext cx="9066" cy="347442"/>
            </a:xfrm>
            <a:custGeom>
              <a:avLst/>
              <a:gdLst/>
              <a:ahLst/>
              <a:cxnLst/>
              <a:rect l="0" t="0" r="0" b="0"/>
              <a:pathLst>
                <a:path w="9066" h="347442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19" y="175311"/>
                  </a:lnTo>
                  <a:lnTo>
                    <a:pt x="9065" y="231552"/>
                  </a:lnTo>
                  <a:lnTo>
                    <a:pt x="3004" y="283345"/>
                  </a:lnTo>
                  <a:lnTo>
                    <a:pt x="593" y="32806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44599" y="315854"/>
              <a:ext cx="166262" cy="172407"/>
            </a:xfrm>
            <a:custGeom>
              <a:avLst/>
              <a:gdLst/>
              <a:ahLst/>
              <a:cxnLst/>
              <a:rect l="0" t="0" r="0" b="0"/>
              <a:pathLst>
                <a:path w="166262" h="172407">
                  <a:moveTo>
                    <a:pt x="8333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2587" y="152717"/>
                  </a:lnTo>
                  <a:lnTo>
                    <a:pt x="19358" y="161473"/>
                  </a:lnTo>
                  <a:lnTo>
                    <a:pt x="39359" y="171202"/>
                  </a:lnTo>
                  <a:lnTo>
                    <a:pt x="60727" y="172406"/>
                  </a:lnTo>
                  <a:lnTo>
                    <a:pt x="80752" y="167872"/>
                  </a:lnTo>
                  <a:lnTo>
                    <a:pt x="97451" y="158058"/>
                  </a:lnTo>
                  <a:lnTo>
                    <a:pt x="120006" y="133790"/>
                  </a:lnTo>
                  <a:lnTo>
                    <a:pt x="148042" y="73429"/>
                  </a:lnTo>
                  <a:lnTo>
                    <a:pt x="163053" y="24141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97370" y="349268"/>
              <a:ext cx="155646" cy="139892"/>
            </a:xfrm>
            <a:custGeom>
              <a:avLst/>
              <a:gdLst/>
              <a:ahLst/>
              <a:cxnLst/>
              <a:rect l="0" t="0" r="0" b="0"/>
              <a:pathLst>
                <a:path w="155646" h="139892">
                  <a:moveTo>
                    <a:pt x="81946" y="113985"/>
                  </a:moveTo>
                  <a:lnTo>
                    <a:pt x="88011" y="73128"/>
                  </a:lnTo>
                  <a:lnTo>
                    <a:pt x="77386" y="10483"/>
                  </a:lnTo>
                  <a:lnTo>
                    <a:pt x="71887" y="4040"/>
                  </a:lnTo>
                  <a:lnTo>
                    <a:pt x="64711" y="914"/>
                  </a:lnTo>
                  <a:lnTo>
                    <a:pt x="56418" y="0"/>
                  </a:lnTo>
                  <a:lnTo>
                    <a:pt x="40964" y="5224"/>
                  </a:lnTo>
                  <a:lnTo>
                    <a:pt x="33568" y="9892"/>
                  </a:lnTo>
                  <a:lnTo>
                    <a:pt x="22230" y="24438"/>
                  </a:lnTo>
                  <a:lnTo>
                    <a:pt x="5419" y="62372"/>
                  </a:lnTo>
                  <a:lnTo>
                    <a:pt x="0" y="98822"/>
                  </a:lnTo>
                  <a:lnTo>
                    <a:pt x="3983" y="133669"/>
                  </a:lnTo>
                  <a:lnTo>
                    <a:pt x="8914" y="138806"/>
                  </a:lnTo>
                  <a:lnTo>
                    <a:pt x="15710" y="139891"/>
                  </a:lnTo>
                  <a:lnTo>
                    <a:pt x="32620" y="134858"/>
                  </a:lnTo>
                  <a:lnTo>
                    <a:pt x="68953" y="112562"/>
                  </a:lnTo>
                  <a:lnTo>
                    <a:pt x="76793" y="106018"/>
                  </a:lnTo>
                  <a:lnTo>
                    <a:pt x="85505" y="86268"/>
                  </a:lnTo>
                  <a:lnTo>
                    <a:pt x="87828" y="74450"/>
                  </a:lnTo>
                  <a:lnTo>
                    <a:pt x="89377" y="71251"/>
                  </a:lnTo>
                  <a:lnTo>
                    <a:pt x="90409" y="73797"/>
                  </a:lnTo>
                  <a:lnTo>
                    <a:pt x="91097" y="80174"/>
                  </a:lnTo>
                  <a:lnTo>
                    <a:pt x="98101" y="93499"/>
                  </a:lnTo>
                  <a:lnTo>
                    <a:pt x="103245" y="100328"/>
                  </a:lnTo>
                  <a:lnTo>
                    <a:pt x="127251" y="115528"/>
                  </a:lnTo>
                  <a:lnTo>
                    <a:pt x="155645" y="1245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31654" y="126341"/>
              <a:ext cx="5590" cy="347442"/>
            </a:xfrm>
            <a:custGeom>
              <a:avLst/>
              <a:gdLst/>
              <a:ahLst/>
              <a:cxnLst/>
              <a:rect l="0" t="0" r="0" b="0"/>
              <a:pathLst>
                <a:path w="5590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4902" y="130063"/>
                  </a:lnTo>
                  <a:lnTo>
                    <a:pt x="5386" y="182557"/>
                  </a:lnTo>
                  <a:lnTo>
                    <a:pt x="5529" y="233986"/>
                  </a:lnTo>
                  <a:lnTo>
                    <a:pt x="5577" y="293878"/>
                  </a:lnTo>
                  <a:lnTo>
                    <a:pt x="558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21430" y="27374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5" y="3120"/>
                  </a:lnTo>
                  <a:lnTo>
                    <a:pt x="101478" y="9065"/>
                  </a:lnTo>
                  <a:lnTo>
                    <a:pt x="4066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1471" y="291400"/>
              <a:ext cx="168457" cy="147432"/>
            </a:xfrm>
            <a:custGeom>
              <a:avLst/>
              <a:gdLst/>
              <a:ahLst/>
              <a:cxnLst/>
              <a:rect l="0" t="0" r="0" b="0"/>
              <a:pathLst>
                <a:path w="168457" h="147432">
                  <a:moveTo>
                    <a:pt x="0" y="66568"/>
                  </a:moveTo>
                  <a:lnTo>
                    <a:pt x="37478" y="74902"/>
                  </a:lnTo>
                  <a:lnTo>
                    <a:pt x="72326" y="73327"/>
                  </a:lnTo>
                  <a:lnTo>
                    <a:pt x="94146" y="67233"/>
                  </a:lnTo>
                  <a:lnTo>
                    <a:pt x="133630" y="44256"/>
                  </a:lnTo>
                  <a:lnTo>
                    <a:pt x="141730" y="37656"/>
                  </a:lnTo>
                  <a:lnTo>
                    <a:pt x="143619" y="30916"/>
                  </a:lnTo>
                  <a:lnTo>
                    <a:pt x="141370" y="24082"/>
                  </a:lnTo>
                  <a:lnTo>
                    <a:pt x="136361" y="17187"/>
                  </a:lnTo>
                  <a:lnTo>
                    <a:pt x="121436" y="6407"/>
                  </a:lnTo>
                  <a:lnTo>
                    <a:pt x="112543" y="1894"/>
                  </a:lnTo>
                  <a:lnTo>
                    <a:pt x="90183" y="0"/>
                  </a:lnTo>
                  <a:lnTo>
                    <a:pt x="66988" y="4227"/>
                  </a:lnTo>
                  <a:lnTo>
                    <a:pt x="40775" y="19761"/>
                  </a:lnTo>
                  <a:lnTo>
                    <a:pt x="25531" y="32507"/>
                  </a:lnTo>
                  <a:lnTo>
                    <a:pt x="9385" y="58426"/>
                  </a:lnTo>
                  <a:lnTo>
                    <a:pt x="7291" y="78157"/>
                  </a:lnTo>
                  <a:lnTo>
                    <a:pt x="11429" y="98625"/>
                  </a:lnTo>
                  <a:lnTo>
                    <a:pt x="21067" y="119420"/>
                  </a:lnTo>
                  <a:lnTo>
                    <a:pt x="39389" y="134122"/>
                  </a:lnTo>
                  <a:lnTo>
                    <a:pt x="63130" y="143386"/>
                  </a:lnTo>
                  <a:lnTo>
                    <a:pt x="101633" y="147431"/>
                  </a:lnTo>
                  <a:lnTo>
                    <a:pt x="143558" y="142029"/>
                  </a:lnTo>
                  <a:lnTo>
                    <a:pt x="168456" y="1402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63668" y="30532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213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07777" y="116680"/>
            <a:ext cx="1077239" cy="392624"/>
            <a:chOff x="2807777" y="116680"/>
            <a:chExt cx="1077239" cy="392624"/>
          </a:xfrm>
        </p:grpSpPr>
        <p:sp>
          <p:nvSpPr>
            <p:cNvPr id="49" name="Freeform 48"/>
            <p:cNvSpPr/>
            <p:nvPr/>
          </p:nvSpPr>
          <p:spPr>
            <a:xfrm>
              <a:off x="2807777" y="116680"/>
              <a:ext cx="344230" cy="375286"/>
            </a:xfrm>
            <a:custGeom>
              <a:avLst/>
              <a:gdLst/>
              <a:ahLst/>
              <a:cxnLst/>
              <a:rect l="0" t="0" r="0" b="0"/>
              <a:pathLst>
                <a:path w="344230" h="375286">
                  <a:moveTo>
                    <a:pt x="277072" y="20190"/>
                  </a:moveTo>
                  <a:lnTo>
                    <a:pt x="260305" y="9012"/>
                  </a:lnTo>
                  <a:lnTo>
                    <a:pt x="227521" y="2060"/>
                  </a:lnTo>
                  <a:lnTo>
                    <a:pt x="176992" y="0"/>
                  </a:lnTo>
                  <a:lnTo>
                    <a:pt x="115017" y="7710"/>
                  </a:lnTo>
                  <a:lnTo>
                    <a:pt x="80097" y="18312"/>
                  </a:lnTo>
                  <a:lnTo>
                    <a:pt x="39292" y="48943"/>
                  </a:lnTo>
                  <a:lnTo>
                    <a:pt x="11691" y="77646"/>
                  </a:lnTo>
                  <a:lnTo>
                    <a:pt x="1978" y="96029"/>
                  </a:lnTo>
                  <a:lnTo>
                    <a:pt x="0" y="115897"/>
                  </a:lnTo>
                  <a:lnTo>
                    <a:pt x="4190" y="135256"/>
                  </a:lnTo>
                  <a:lnTo>
                    <a:pt x="13852" y="151659"/>
                  </a:lnTo>
                  <a:lnTo>
                    <a:pt x="29064" y="163629"/>
                  </a:lnTo>
                  <a:lnTo>
                    <a:pt x="48693" y="171678"/>
                  </a:lnTo>
                  <a:lnTo>
                    <a:pt x="84882" y="175040"/>
                  </a:lnTo>
                  <a:lnTo>
                    <a:pt x="135384" y="169407"/>
                  </a:lnTo>
                  <a:lnTo>
                    <a:pt x="177769" y="171247"/>
                  </a:lnTo>
                  <a:lnTo>
                    <a:pt x="229121" y="182350"/>
                  </a:lnTo>
                  <a:lnTo>
                    <a:pt x="274749" y="204213"/>
                  </a:lnTo>
                  <a:lnTo>
                    <a:pt x="314909" y="237980"/>
                  </a:lnTo>
                  <a:lnTo>
                    <a:pt x="330917" y="264485"/>
                  </a:lnTo>
                  <a:lnTo>
                    <a:pt x="343069" y="294565"/>
                  </a:lnTo>
                  <a:lnTo>
                    <a:pt x="344229" y="315270"/>
                  </a:lnTo>
                  <a:lnTo>
                    <a:pt x="339675" y="335000"/>
                  </a:lnTo>
                  <a:lnTo>
                    <a:pt x="329852" y="351568"/>
                  </a:lnTo>
                  <a:lnTo>
                    <a:pt x="314568" y="363611"/>
                  </a:lnTo>
                  <a:lnTo>
                    <a:pt x="305579" y="368460"/>
                  </a:lnTo>
                  <a:lnTo>
                    <a:pt x="264982" y="375285"/>
                  </a:lnTo>
                  <a:lnTo>
                    <a:pt x="215908" y="371718"/>
                  </a:lnTo>
                  <a:lnTo>
                    <a:pt x="164905" y="358863"/>
                  </a:lnTo>
                  <a:lnTo>
                    <a:pt x="108616" y="3255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20350" y="381221"/>
              <a:ext cx="166448" cy="109316"/>
            </a:xfrm>
            <a:custGeom>
              <a:avLst/>
              <a:gdLst/>
              <a:ahLst/>
              <a:cxnLst/>
              <a:rect l="0" t="0" r="0" b="0"/>
              <a:pathLst>
                <a:path w="166448" h="109316">
                  <a:moveTo>
                    <a:pt x="138240" y="8333"/>
                  </a:moveTo>
                  <a:lnTo>
                    <a:pt x="100763" y="0"/>
                  </a:lnTo>
                  <a:lnTo>
                    <a:pt x="62795" y="1574"/>
                  </a:lnTo>
                  <a:lnTo>
                    <a:pt x="38029" y="7669"/>
                  </a:lnTo>
                  <a:lnTo>
                    <a:pt x="19222" y="18176"/>
                  </a:lnTo>
                  <a:lnTo>
                    <a:pt x="6185" y="33765"/>
                  </a:lnTo>
                  <a:lnTo>
                    <a:pt x="1070" y="42835"/>
                  </a:lnTo>
                  <a:lnTo>
                    <a:pt x="0" y="52391"/>
                  </a:lnTo>
                  <a:lnTo>
                    <a:pt x="5050" y="72368"/>
                  </a:lnTo>
                  <a:lnTo>
                    <a:pt x="18214" y="89825"/>
                  </a:lnTo>
                  <a:lnTo>
                    <a:pt x="26637" y="97756"/>
                  </a:lnTo>
                  <a:lnTo>
                    <a:pt x="51594" y="106568"/>
                  </a:lnTo>
                  <a:lnTo>
                    <a:pt x="79844" y="109315"/>
                  </a:lnTo>
                  <a:lnTo>
                    <a:pt x="137483" y="98551"/>
                  </a:lnTo>
                  <a:lnTo>
                    <a:pt x="145924" y="93045"/>
                  </a:lnTo>
                  <a:lnTo>
                    <a:pt x="158423" y="77568"/>
                  </a:lnTo>
                  <a:lnTo>
                    <a:pt x="166447" y="43535"/>
                  </a:lnTo>
                  <a:lnTo>
                    <a:pt x="164064" y="34141"/>
                  </a:lnTo>
                  <a:lnTo>
                    <a:pt x="158966" y="267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42818" y="18951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2" y="27557"/>
                  </a:lnTo>
                  <a:lnTo>
                    <a:pt x="11179" y="86899"/>
                  </a:lnTo>
                  <a:lnTo>
                    <a:pt x="10657" y="149357"/>
                  </a:lnTo>
                  <a:lnTo>
                    <a:pt x="10567" y="198152"/>
                  </a:lnTo>
                  <a:lnTo>
                    <a:pt x="9367" y="25746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37575" y="347440"/>
              <a:ext cx="115814" cy="146110"/>
            </a:xfrm>
            <a:custGeom>
              <a:avLst/>
              <a:gdLst/>
              <a:ahLst/>
              <a:cxnLst/>
              <a:rect l="0" t="0" r="0" b="0"/>
              <a:pathLst>
                <a:path w="115814" h="146110">
                  <a:moveTo>
                    <a:pt x="0" y="21057"/>
                  </a:moveTo>
                  <a:lnTo>
                    <a:pt x="17958" y="84485"/>
                  </a:lnTo>
                  <a:lnTo>
                    <a:pt x="35149" y="136904"/>
                  </a:lnTo>
                  <a:lnTo>
                    <a:pt x="40980" y="142742"/>
                  </a:lnTo>
                  <a:lnTo>
                    <a:pt x="48377" y="145464"/>
                  </a:lnTo>
                  <a:lnTo>
                    <a:pt x="56818" y="146109"/>
                  </a:lnTo>
                  <a:lnTo>
                    <a:pt x="63615" y="143030"/>
                  </a:lnTo>
                  <a:lnTo>
                    <a:pt x="74287" y="130249"/>
                  </a:lnTo>
                  <a:lnTo>
                    <a:pt x="89158" y="69809"/>
                  </a:lnTo>
                  <a:lnTo>
                    <a:pt x="110397" y="2288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12639" y="308132"/>
              <a:ext cx="172377" cy="201172"/>
            </a:xfrm>
            <a:custGeom>
              <a:avLst/>
              <a:gdLst/>
              <a:ahLst/>
              <a:cxnLst/>
              <a:rect l="0" t="0" r="0" b="0"/>
              <a:pathLst>
                <a:path w="172377" h="201172">
                  <a:moveTo>
                    <a:pt x="14449" y="91950"/>
                  </a:moveTo>
                  <a:lnTo>
                    <a:pt x="31216" y="97540"/>
                  </a:lnTo>
                  <a:lnTo>
                    <a:pt x="64001" y="95426"/>
                  </a:lnTo>
                  <a:lnTo>
                    <a:pt x="115831" y="83062"/>
                  </a:lnTo>
                  <a:lnTo>
                    <a:pt x="139056" y="72012"/>
                  </a:lnTo>
                  <a:lnTo>
                    <a:pt x="154838" y="56183"/>
                  </a:lnTo>
                  <a:lnTo>
                    <a:pt x="160684" y="47048"/>
                  </a:lnTo>
                  <a:lnTo>
                    <a:pt x="161072" y="38619"/>
                  </a:lnTo>
                  <a:lnTo>
                    <a:pt x="157821" y="30660"/>
                  </a:lnTo>
                  <a:lnTo>
                    <a:pt x="144850" y="16747"/>
                  </a:lnTo>
                  <a:lnTo>
                    <a:pt x="127387" y="6664"/>
                  </a:lnTo>
                  <a:lnTo>
                    <a:pt x="92236" y="0"/>
                  </a:lnTo>
                  <a:lnTo>
                    <a:pt x="68908" y="4680"/>
                  </a:lnTo>
                  <a:lnTo>
                    <a:pt x="39164" y="20469"/>
                  </a:lnTo>
                  <a:lnTo>
                    <a:pt x="24263" y="34445"/>
                  </a:lnTo>
                  <a:lnTo>
                    <a:pt x="1241" y="82168"/>
                  </a:lnTo>
                  <a:lnTo>
                    <a:pt x="0" y="102810"/>
                  </a:lnTo>
                  <a:lnTo>
                    <a:pt x="8735" y="144658"/>
                  </a:lnTo>
                  <a:lnTo>
                    <a:pt x="21268" y="162560"/>
                  </a:lnTo>
                  <a:lnTo>
                    <a:pt x="38537" y="177145"/>
                  </a:lnTo>
                  <a:lnTo>
                    <a:pt x="88547" y="199948"/>
                  </a:lnTo>
                  <a:lnTo>
                    <a:pt x="109383" y="201171"/>
                  </a:lnTo>
                  <a:lnTo>
                    <a:pt x="172376" y="186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89595" y="1442404"/>
            <a:ext cx="1810903" cy="494840"/>
            <a:chOff x="589595" y="1442404"/>
            <a:chExt cx="1810903" cy="494840"/>
          </a:xfrm>
        </p:grpSpPr>
        <p:sp>
          <p:nvSpPr>
            <p:cNvPr id="55" name="Freeform 54"/>
            <p:cNvSpPr/>
            <p:nvPr/>
          </p:nvSpPr>
          <p:spPr>
            <a:xfrm>
              <a:off x="737428" y="1463461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9145" y="205863"/>
                  </a:lnTo>
                  <a:lnTo>
                    <a:pt x="13027" y="259856"/>
                  </a:lnTo>
                  <a:lnTo>
                    <a:pt x="21492" y="287564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9595" y="1442404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56396" y="8333"/>
                  </a:lnTo>
                  <a:lnTo>
                    <a:pt x="197265" y="15684"/>
                  </a:lnTo>
                  <a:lnTo>
                    <a:pt x="140525" y="28401"/>
                  </a:lnTo>
                  <a:lnTo>
                    <a:pt x="84257" y="42178"/>
                  </a:lnTo>
                  <a:lnTo>
                    <a:pt x="24787" y="585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1709" y="175825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35657" y="7235"/>
                  </a:lnTo>
                  <a:lnTo>
                    <a:pt x="179434" y="9878"/>
                  </a:lnTo>
                  <a:lnTo>
                    <a:pt x="117332" y="10400"/>
                  </a:lnTo>
                  <a:lnTo>
                    <a:pt x="57146" y="177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7564" y="1650100"/>
              <a:ext cx="136872" cy="129217"/>
            </a:xfrm>
            <a:custGeom>
              <a:avLst/>
              <a:gdLst/>
              <a:ahLst/>
              <a:cxnLst/>
              <a:rect l="0" t="0" r="0" b="0"/>
              <a:pathLst>
                <a:path w="136872" h="129217">
                  <a:moveTo>
                    <a:pt x="0" y="23931"/>
                  </a:moveTo>
                  <a:lnTo>
                    <a:pt x="0" y="82547"/>
                  </a:lnTo>
                  <a:lnTo>
                    <a:pt x="6066" y="127363"/>
                  </a:lnTo>
                  <a:lnTo>
                    <a:pt x="3476" y="119813"/>
                  </a:lnTo>
                  <a:lnTo>
                    <a:pt x="458" y="63882"/>
                  </a:lnTo>
                  <a:lnTo>
                    <a:pt x="2543" y="39347"/>
                  </a:lnTo>
                  <a:lnTo>
                    <a:pt x="11269" y="20644"/>
                  </a:lnTo>
                  <a:lnTo>
                    <a:pt x="26066" y="7652"/>
                  </a:lnTo>
                  <a:lnTo>
                    <a:pt x="34925" y="2550"/>
                  </a:lnTo>
                  <a:lnTo>
                    <a:pt x="54127" y="0"/>
                  </a:lnTo>
                  <a:lnTo>
                    <a:pt x="74359" y="3936"/>
                  </a:lnTo>
                  <a:lnTo>
                    <a:pt x="95050" y="13484"/>
                  </a:lnTo>
                  <a:lnTo>
                    <a:pt x="109705" y="28646"/>
                  </a:lnTo>
                  <a:lnTo>
                    <a:pt x="128645" y="66976"/>
                  </a:lnTo>
                  <a:lnTo>
                    <a:pt x="136871" y="129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79842" y="1473989"/>
              <a:ext cx="9879" cy="305328"/>
            </a:xfrm>
            <a:custGeom>
              <a:avLst/>
              <a:gdLst/>
              <a:ahLst/>
              <a:cxnLst/>
              <a:rect l="0" t="0" r="0" b="0"/>
              <a:pathLst>
                <a:path w="9879" h="305328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7" y="204437"/>
                  </a:lnTo>
                  <a:lnTo>
                    <a:pt x="9690" y="262694"/>
                  </a:lnTo>
                  <a:lnTo>
                    <a:pt x="9878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05492" y="160033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51428" y="7236"/>
                  </a:lnTo>
                  <a:lnTo>
                    <a:pt x="98325" y="12998"/>
                  </a:lnTo>
                  <a:lnTo>
                    <a:pt x="42584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81184" y="1589729"/>
              <a:ext cx="134392" cy="161102"/>
            </a:xfrm>
            <a:custGeom>
              <a:avLst/>
              <a:gdLst/>
              <a:ahLst/>
              <a:cxnLst/>
              <a:rect l="0" t="0" r="0" b="0"/>
              <a:pathLst>
                <a:path w="134392" h="161102">
                  <a:moveTo>
                    <a:pt x="45406" y="84302"/>
                  </a:moveTo>
                  <a:lnTo>
                    <a:pt x="67763" y="84302"/>
                  </a:lnTo>
                  <a:lnTo>
                    <a:pt x="84978" y="78062"/>
                  </a:lnTo>
                  <a:lnTo>
                    <a:pt x="120683" y="60582"/>
                  </a:lnTo>
                  <a:lnTo>
                    <a:pt x="127176" y="53281"/>
                  </a:lnTo>
                  <a:lnTo>
                    <a:pt x="134391" y="32690"/>
                  </a:lnTo>
                  <a:lnTo>
                    <a:pt x="132805" y="22988"/>
                  </a:lnTo>
                  <a:lnTo>
                    <a:pt x="121685" y="5968"/>
                  </a:lnTo>
                  <a:lnTo>
                    <a:pt x="113806" y="1664"/>
                  </a:lnTo>
                  <a:lnTo>
                    <a:pt x="95693" y="0"/>
                  </a:lnTo>
                  <a:lnTo>
                    <a:pt x="65765" y="11230"/>
                  </a:lnTo>
                  <a:lnTo>
                    <a:pt x="40260" y="29376"/>
                  </a:lnTo>
                  <a:lnTo>
                    <a:pt x="11851" y="64873"/>
                  </a:lnTo>
                  <a:lnTo>
                    <a:pt x="2027" y="85026"/>
                  </a:lnTo>
                  <a:lnTo>
                    <a:pt x="0" y="105680"/>
                  </a:lnTo>
                  <a:lnTo>
                    <a:pt x="4169" y="125389"/>
                  </a:lnTo>
                  <a:lnTo>
                    <a:pt x="13820" y="141947"/>
                  </a:lnTo>
                  <a:lnTo>
                    <a:pt x="29028" y="153986"/>
                  </a:lnTo>
                  <a:lnTo>
                    <a:pt x="37997" y="158834"/>
                  </a:lnTo>
                  <a:lnTo>
                    <a:pt x="60441" y="161101"/>
                  </a:lnTo>
                  <a:lnTo>
                    <a:pt x="98049" y="1580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1347" y="1627208"/>
              <a:ext cx="164463" cy="310036"/>
            </a:xfrm>
            <a:custGeom>
              <a:avLst/>
              <a:gdLst/>
              <a:ahLst/>
              <a:cxnLst/>
              <a:rect l="0" t="0" r="0" b="0"/>
              <a:pathLst>
                <a:path w="164463" h="310036">
                  <a:moveTo>
                    <a:pt x="94756" y="67880"/>
                  </a:moveTo>
                  <a:lnTo>
                    <a:pt x="111524" y="62290"/>
                  </a:lnTo>
                  <a:lnTo>
                    <a:pt x="122876" y="50188"/>
                  </a:lnTo>
                  <a:lnTo>
                    <a:pt x="127541" y="42047"/>
                  </a:lnTo>
                  <a:lnTo>
                    <a:pt x="129604" y="23643"/>
                  </a:lnTo>
                  <a:lnTo>
                    <a:pt x="128517" y="13822"/>
                  </a:lnTo>
                  <a:lnTo>
                    <a:pt x="123112" y="7275"/>
                  </a:lnTo>
                  <a:lnTo>
                    <a:pt x="104629" y="0"/>
                  </a:lnTo>
                  <a:lnTo>
                    <a:pt x="83936" y="3006"/>
                  </a:lnTo>
                  <a:lnTo>
                    <a:pt x="55675" y="17852"/>
                  </a:lnTo>
                  <a:lnTo>
                    <a:pt x="47645" y="23999"/>
                  </a:lnTo>
                  <a:lnTo>
                    <a:pt x="38723" y="43308"/>
                  </a:lnTo>
                  <a:lnTo>
                    <a:pt x="35928" y="66318"/>
                  </a:lnTo>
                  <a:lnTo>
                    <a:pt x="38584" y="88242"/>
                  </a:lnTo>
                  <a:lnTo>
                    <a:pt x="46784" y="106566"/>
                  </a:lnTo>
                  <a:lnTo>
                    <a:pt x="52246" y="114727"/>
                  </a:lnTo>
                  <a:lnTo>
                    <a:pt x="59397" y="118998"/>
                  </a:lnTo>
                  <a:lnTo>
                    <a:pt x="76702" y="120625"/>
                  </a:lnTo>
                  <a:lnTo>
                    <a:pt x="92971" y="114329"/>
                  </a:lnTo>
                  <a:lnTo>
                    <a:pt x="108001" y="102562"/>
                  </a:lnTo>
                  <a:lnTo>
                    <a:pt x="122480" y="85634"/>
                  </a:lnTo>
                  <a:lnTo>
                    <a:pt x="128446" y="84395"/>
                  </a:lnTo>
                  <a:lnTo>
                    <a:pt x="133594" y="88249"/>
                  </a:lnTo>
                  <a:lnTo>
                    <a:pt x="138196" y="95497"/>
                  </a:lnTo>
                  <a:lnTo>
                    <a:pt x="149306" y="150776"/>
                  </a:lnTo>
                  <a:lnTo>
                    <a:pt x="164028" y="212980"/>
                  </a:lnTo>
                  <a:lnTo>
                    <a:pt x="164462" y="268160"/>
                  </a:lnTo>
                  <a:lnTo>
                    <a:pt x="162283" y="282119"/>
                  </a:lnTo>
                  <a:lnTo>
                    <a:pt x="154982" y="291424"/>
                  </a:lnTo>
                  <a:lnTo>
                    <a:pt x="131272" y="301763"/>
                  </a:lnTo>
                  <a:lnTo>
                    <a:pt x="76796" y="308401"/>
                  </a:lnTo>
                  <a:lnTo>
                    <a:pt x="27214" y="309712"/>
                  </a:lnTo>
                  <a:lnTo>
                    <a:pt x="0" y="3100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20343" y="1598865"/>
              <a:ext cx="117071" cy="127809"/>
            </a:xfrm>
            <a:custGeom>
              <a:avLst/>
              <a:gdLst/>
              <a:ahLst/>
              <a:cxnLst/>
              <a:rect l="0" t="0" r="0" b="0"/>
              <a:pathLst>
                <a:path w="117071" h="127809">
                  <a:moveTo>
                    <a:pt x="11574" y="96223"/>
                  </a:moveTo>
                  <a:lnTo>
                    <a:pt x="65449" y="78264"/>
                  </a:lnTo>
                  <a:lnTo>
                    <a:pt x="94997" y="66855"/>
                  </a:lnTo>
                  <a:lnTo>
                    <a:pt x="111432" y="55484"/>
                  </a:lnTo>
                  <a:lnTo>
                    <a:pt x="115580" y="46837"/>
                  </a:lnTo>
                  <a:lnTo>
                    <a:pt x="117070" y="24751"/>
                  </a:lnTo>
                  <a:lnTo>
                    <a:pt x="113490" y="15819"/>
                  </a:lnTo>
                  <a:lnTo>
                    <a:pt x="100154" y="2776"/>
                  </a:lnTo>
                  <a:lnTo>
                    <a:pt x="91684" y="0"/>
                  </a:lnTo>
                  <a:lnTo>
                    <a:pt x="72915" y="35"/>
                  </a:lnTo>
                  <a:lnTo>
                    <a:pt x="42617" y="6631"/>
                  </a:lnTo>
                  <a:lnTo>
                    <a:pt x="34609" y="11929"/>
                  </a:lnTo>
                  <a:lnTo>
                    <a:pt x="3660" y="49897"/>
                  </a:lnTo>
                  <a:lnTo>
                    <a:pt x="449" y="59490"/>
                  </a:lnTo>
                  <a:lnTo>
                    <a:pt x="0" y="82627"/>
                  </a:lnTo>
                  <a:lnTo>
                    <a:pt x="6820" y="102268"/>
                  </a:lnTo>
                  <a:lnTo>
                    <a:pt x="11914" y="110782"/>
                  </a:lnTo>
                  <a:lnTo>
                    <a:pt x="19989" y="116457"/>
                  </a:lnTo>
                  <a:lnTo>
                    <a:pt x="53711" y="124445"/>
                  </a:lnTo>
                  <a:lnTo>
                    <a:pt x="106330" y="127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97074" y="1600331"/>
              <a:ext cx="66471" cy="139770"/>
            </a:xfrm>
            <a:custGeom>
              <a:avLst/>
              <a:gdLst/>
              <a:ahLst/>
              <a:cxnLst/>
              <a:rect l="0" t="0" r="0" b="0"/>
              <a:pathLst>
                <a:path w="66471" h="139770">
                  <a:moveTo>
                    <a:pt x="3299" y="52643"/>
                  </a:moveTo>
                  <a:lnTo>
                    <a:pt x="28493" y="113753"/>
                  </a:lnTo>
                  <a:lnTo>
                    <a:pt x="38710" y="139769"/>
                  </a:lnTo>
                  <a:lnTo>
                    <a:pt x="37364" y="134649"/>
                  </a:lnTo>
                  <a:lnTo>
                    <a:pt x="3772" y="72552"/>
                  </a:lnTo>
                  <a:lnTo>
                    <a:pt x="105" y="62406"/>
                  </a:lnTo>
                  <a:lnTo>
                    <a:pt x="0" y="53302"/>
                  </a:lnTo>
                  <a:lnTo>
                    <a:pt x="6122" y="36948"/>
                  </a:lnTo>
                  <a:lnTo>
                    <a:pt x="28312" y="14587"/>
                  </a:lnTo>
                  <a:lnTo>
                    <a:pt x="44051" y="6483"/>
                  </a:lnTo>
                  <a:lnTo>
                    <a:pt x="664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79031" y="1584214"/>
              <a:ext cx="159969" cy="193084"/>
            </a:xfrm>
            <a:custGeom>
              <a:avLst/>
              <a:gdLst/>
              <a:ahLst/>
              <a:cxnLst/>
              <a:rect l="0" t="0" r="0" b="0"/>
              <a:pathLst>
                <a:path w="159969" h="193084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30063" y="2113"/>
                  </a:lnTo>
                  <a:lnTo>
                    <a:pt x="13153" y="16522"/>
                  </a:lnTo>
                  <a:lnTo>
                    <a:pt x="5368" y="26916"/>
                  </a:lnTo>
                  <a:lnTo>
                    <a:pt x="1347" y="37354"/>
                  </a:lnTo>
                  <a:lnTo>
                    <a:pt x="0" y="58311"/>
                  </a:lnTo>
                  <a:lnTo>
                    <a:pt x="4788" y="65304"/>
                  </a:lnTo>
                  <a:lnTo>
                    <a:pt x="12660" y="69965"/>
                  </a:lnTo>
                  <a:lnTo>
                    <a:pt x="74184" y="98256"/>
                  </a:lnTo>
                  <a:lnTo>
                    <a:pt x="134091" y="124338"/>
                  </a:lnTo>
                  <a:lnTo>
                    <a:pt x="148684" y="137915"/>
                  </a:lnTo>
                  <a:lnTo>
                    <a:pt x="159070" y="155647"/>
                  </a:lnTo>
                  <a:lnTo>
                    <a:pt x="159968" y="164119"/>
                  </a:lnTo>
                  <a:lnTo>
                    <a:pt x="154726" y="179772"/>
                  </a:lnTo>
                  <a:lnTo>
                    <a:pt x="146543" y="184882"/>
                  </a:lnTo>
                  <a:lnTo>
                    <a:pt x="94502" y="193083"/>
                  </a:lnTo>
                  <a:lnTo>
                    <a:pt x="55916" y="191384"/>
                  </a:lnTo>
                  <a:lnTo>
                    <a:pt x="21383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05741" y="169508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66030" y="3293"/>
                  </a:lnTo>
                  <a:lnTo>
                    <a:pt x="1512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594400" y="1452932"/>
            <a:ext cx="5975311" cy="415786"/>
            <a:chOff x="2594400" y="1452932"/>
            <a:chExt cx="5975311" cy="415786"/>
          </a:xfrm>
        </p:grpSpPr>
        <p:sp>
          <p:nvSpPr>
            <p:cNvPr id="68" name="Freeform 67"/>
            <p:cNvSpPr/>
            <p:nvPr/>
          </p:nvSpPr>
          <p:spPr>
            <a:xfrm>
              <a:off x="2594400" y="1537160"/>
              <a:ext cx="341337" cy="267560"/>
            </a:xfrm>
            <a:custGeom>
              <a:avLst/>
              <a:gdLst/>
              <a:ahLst/>
              <a:cxnLst/>
              <a:rect l="0" t="0" r="0" b="0"/>
              <a:pathLst>
                <a:path w="341337" h="267560">
                  <a:moveTo>
                    <a:pt x="16667" y="0"/>
                  </a:moveTo>
                  <a:lnTo>
                    <a:pt x="5488" y="11179"/>
                  </a:lnTo>
                  <a:lnTo>
                    <a:pt x="0" y="32264"/>
                  </a:lnTo>
                  <a:lnTo>
                    <a:pt x="30" y="70781"/>
                  </a:lnTo>
                  <a:lnTo>
                    <a:pt x="10521" y="120826"/>
                  </a:lnTo>
                  <a:lnTo>
                    <a:pt x="23858" y="175772"/>
                  </a:lnTo>
                  <a:lnTo>
                    <a:pt x="35435" y="215337"/>
                  </a:lnTo>
                  <a:lnTo>
                    <a:pt x="46845" y="234526"/>
                  </a:lnTo>
                  <a:lnTo>
                    <a:pt x="55503" y="240578"/>
                  </a:lnTo>
                  <a:lnTo>
                    <a:pt x="77601" y="247304"/>
                  </a:lnTo>
                  <a:lnTo>
                    <a:pt x="87706" y="245588"/>
                  </a:lnTo>
                  <a:lnTo>
                    <a:pt x="105172" y="234322"/>
                  </a:lnTo>
                  <a:lnTo>
                    <a:pt x="134278" y="205730"/>
                  </a:lnTo>
                  <a:lnTo>
                    <a:pt x="156360" y="157290"/>
                  </a:lnTo>
                  <a:lnTo>
                    <a:pt x="158928" y="155163"/>
                  </a:lnTo>
                  <a:lnTo>
                    <a:pt x="160641" y="158424"/>
                  </a:lnTo>
                  <a:lnTo>
                    <a:pt x="168979" y="191691"/>
                  </a:lnTo>
                  <a:lnTo>
                    <a:pt x="203410" y="252875"/>
                  </a:lnTo>
                  <a:lnTo>
                    <a:pt x="212522" y="259831"/>
                  </a:lnTo>
                  <a:lnTo>
                    <a:pt x="235125" y="267559"/>
                  </a:lnTo>
                  <a:lnTo>
                    <a:pt x="257649" y="264754"/>
                  </a:lnTo>
                  <a:lnTo>
                    <a:pt x="286941" y="250021"/>
                  </a:lnTo>
                  <a:lnTo>
                    <a:pt x="302905" y="235123"/>
                  </a:lnTo>
                  <a:lnTo>
                    <a:pt x="323876" y="200427"/>
                  </a:lnTo>
                  <a:lnTo>
                    <a:pt x="336849" y="159342"/>
                  </a:lnTo>
                  <a:lnTo>
                    <a:pt x="341213" y="110643"/>
                  </a:lnTo>
                  <a:lnTo>
                    <a:pt x="341336" y="60339"/>
                  </a:lnTo>
                  <a:lnTo>
                    <a:pt x="3325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81760" y="1484518"/>
              <a:ext cx="166261" cy="305327"/>
            </a:xfrm>
            <a:custGeom>
              <a:avLst/>
              <a:gdLst/>
              <a:ahLst/>
              <a:cxnLst/>
              <a:rect l="0" t="0" r="0" b="0"/>
              <a:pathLst>
                <a:path w="166261" h="305327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18792" y="186071"/>
                  </a:lnTo>
                  <a:lnTo>
                    <a:pt x="26950" y="242169"/>
                  </a:lnTo>
                  <a:lnTo>
                    <a:pt x="27135" y="260878"/>
                  </a:lnTo>
                  <a:lnTo>
                    <a:pt x="25547" y="259317"/>
                  </a:lnTo>
                  <a:lnTo>
                    <a:pt x="21833" y="243933"/>
                  </a:lnTo>
                  <a:lnTo>
                    <a:pt x="20182" y="217599"/>
                  </a:lnTo>
                  <a:lnTo>
                    <a:pt x="25688" y="195756"/>
                  </a:lnTo>
                  <a:lnTo>
                    <a:pt x="30431" y="186656"/>
                  </a:lnTo>
                  <a:lnTo>
                    <a:pt x="48180" y="173425"/>
                  </a:lnTo>
                  <a:lnTo>
                    <a:pt x="59464" y="168259"/>
                  </a:lnTo>
                  <a:lnTo>
                    <a:pt x="70496" y="167155"/>
                  </a:lnTo>
                  <a:lnTo>
                    <a:pt x="92113" y="172167"/>
                  </a:lnTo>
                  <a:lnTo>
                    <a:pt x="110299" y="185313"/>
                  </a:lnTo>
                  <a:lnTo>
                    <a:pt x="141038" y="222348"/>
                  </a:lnTo>
                  <a:lnTo>
                    <a:pt x="156967" y="253054"/>
                  </a:lnTo>
                  <a:lnTo>
                    <a:pt x="16626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87757" y="1655901"/>
              <a:ext cx="110791" cy="125841"/>
            </a:xfrm>
            <a:custGeom>
              <a:avLst/>
              <a:gdLst/>
              <a:ahLst/>
              <a:cxnLst/>
              <a:rect l="0" t="0" r="0" b="0"/>
              <a:pathLst>
                <a:path w="110791" h="125841">
                  <a:moveTo>
                    <a:pt x="97134" y="18130"/>
                  </a:moveTo>
                  <a:lnTo>
                    <a:pt x="85955" y="6951"/>
                  </a:lnTo>
                  <a:lnTo>
                    <a:pt x="67990" y="1463"/>
                  </a:lnTo>
                  <a:lnTo>
                    <a:pt x="56647" y="0"/>
                  </a:lnTo>
                  <a:lnTo>
                    <a:pt x="34686" y="4613"/>
                  </a:lnTo>
                  <a:lnTo>
                    <a:pt x="23917" y="9118"/>
                  </a:lnTo>
                  <a:lnTo>
                    <a:pt x="15567" y="16801"/>
                  </a:lnTo>
                  <a:lnTo>
                    <a:pt x="3170" y="37816"/>
                  </a:lnTo>
                  <a:lnTo>
                    <a:pt x="0" y="59635"/>
                  </a:lnTo>
                  <a:lnTo>
                    <a:pt x="3660" y="81030"/>
                  </a:lnTo>
                  <a:lnTo>
                    <a:pt x="13086" y="102237"/>
                  </a:lnTo>
                  <a:lnTo>
                    <a:pt x="28194" y="117122"/>
                  </a:lnTo>
                  <a:lnTo>
                    <a:pt x="37136" y="122729"/>
                  </a:lnTo>
                  <a:lnTo>
                    <a:pt x="56430" y="125840"/>
                  </a:lnTo>
                  <a:lnTo>
                    <a:pt x="66488" y="125031"/>
                  </a:lnTo>
                  <a:lnTo>
                    <a:pt x="83904" y="117894"/>
                  </a:lnTo>
                  <a:lnTo>
                    <a:pt x="91823" y="112715"/>
                  </a:lnTo>
                  <a:lnTo>
                    <a:pt x="103742" y="97602"/>
                  </a:lnTo>
                  <a:lnTo>
                    <a:pt x="108558" y="88659"/>
                  </a:lnTo>
                  <a:lnTo>
                    <a:pt x="110790" y="69363"/>
                  </a:lnTo>
                  <a:lnTo>
                    <a:pt x="106713" y="50259"/>
                  </a:lnTo>
                  <a:lnTo>
                    <a:pt x="86605" y="76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58590" y="1505575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58617"/>
                  </a:lnTo>
                  <a:lnTo>
                    <a:pt x="10529" y="113960"/>
                  </a:lnTo>
                  <a:lnTo>
                    <a:pt x="10529" y="176885"/>
                  </a:lnTo>
                  <a:lnTo>
                    <a:pt x="10529" y="2347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11233" y="1616729"/>
              <a:ext cx="107606" cy="162588"/>
            </a:xfrm>
            <a:custGeom>
              <a:avLst/>
              <a:gdLst/>
              <a:ahLst/>
              <a:cxnLst/>
              <a:rect l="0" t="0" r="0" b="0"/>
              <a:pathLst>
                <a:path w="107606" h="162588">
                  <a:moveTo>
                    <a:pt x="0" y="88887"/>
                  </a:moveTo>
                  <a:lnTo>
                    <a:pt x="61110" y="70929"/>
                  </a:lnTo>
                  <a:lnTo>
                    <a:pt x="83312" y="64138"/>
                  </a:lnTo>
                  <a:lnTo>
                    <a:pt x="91806" y="58350"/>
                  </a:lnTo>
                  <a:lnTo>
                    <a:pt x="104363" y="42560"/>
                  </a:lnTo>
                  <a:lnTo>
                    <a:pt x="107605" y="23843"/>
                  </a:lnTo>
                  <a:lnTo>
                    <a:pt x="106832" y="13939"/>
                  </a:lnTo>
                  <a:lnTo>
                    <a:pt x="101637" y="7336"/>
                  </a:lnTo>
                  <a:lnTo>
                    <a:pt x="83386" y="0"/>
                  </a:lnTo>
                  <a:lnTo>
                    <a:pt x="74308" y="383"/>
                  </a:lnTo>
                  <a:lnTo>
                    <a:pt x="57982" y="7048"/>
                  </a:lnTo>
                  <a:lnTo>
                    <a:pt x="35637" y="23954"/>
                  </a:lnTo>
                  <a:lnTo>
                    <a:pt x="19788" y="49371"/>
                  </a:lnTo>
                  <a:lnTo>
                    <a:pt x="13272" y="84717"/>
                  </a:lnTo>
                  <a:lnTo>
                    <a:pt x="16930" y="119237"/>
                  </a:lnTo>
                  <a:lnTo>
                    <a:pt x="28581" y="137861"/>
                  </a:lnTo>
                  <a:lnTo>
                    <a:pt x="36602" y="146103"/>
                  </a:lnTo>
                  <a:lnTo>
                    <a:pt x="61111" y="155261"/>
                  </a:lnTo>
                  <a:lnTo>
                    <a:pt x="105285" y="1625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53084" y="1572086"/>
              <a:ext cx="163518" cy="165117"/>
            </a:xfrm>
            <a:custGeom>
              <a:avLst/>
              <a:gdLst/>
              <a:ahLst/>
              <a:cxnLst/>
              <a:rect l="0" t="0" r="0" b="0"/>
              <a:pathLst>
                <a:path w="163518" h="165117">
                  <a:moveTo>
                    <a:pt x="5589" y="49302"/>
                  </a:moveTo>
                  <a:lnTo>
                    <a:pt x="0" y="66070"/>
                  </a:lnTo>
                  <a:lnTo>
                    <a:pt x="4044" y="124748"/>
                  </a:lnTo>
                  <a:lnTo>
                    <a:pt x="4902" y="141325"/>
                  </a:lnTo>
                  <a:lnTo>
                    <a:pt x="6698" y="83324"/>
                  </a:lnTo>
                  <a:lnTo>
                    <a:pt x="20235" y="28566"/>
                  </a:lnTo>
                  <a:lnTo>
                    <a:pt x="25882" y="20270"/>
                  </a:lnTo>
                  <a:lnTo>
                    <a:pt x="41515" y="7933"/>
                  </a:lnTo>
                  <a:lnTo>
                    <a:pt x="75635" y="0"/>
                  </a:lnTo>
                  <a:lnTo>
                    <a:pt x="86212" y="2396"/>
                  </a:lnTo>
                  <a:lnTo>
                    <a:pt x="104202" y="14417"/>
                  </a:lnTo>
                  <a:lnTo>
                    <a:pt x="127485" y="40916"/>
                  </a:lnTo>
                  <a:lnTo>
                    <a:pt x="151941" y="100031"/>
                  </a:lnTo>
                  <a:lnTo>
                    <a:pt x="160087" y="132963"/>
                  </a:lnTo>
                  <a:lnTo>
                    <a:pt x="163517" y="1651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69243" y="16213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79772" y="1600331"/>
              <a:ext cx="122378" cy="158640"/>
            </a:xfrm>
            <a:custGeom>
              <a:avLst/>
              <a:gdLst/>
              <a:ahLst/>
              <a:cxnLst/>
              <a:rect l="0" t="0" r="0" b="0"/>
              <a:pathLst>
                <a:path w="122378" h="158640">
                  <a:moveTo>
                    <a:pt x="0" y="115814"/>
                  </a:moveTo>
                  <a:lnTo>
                    <a:pt x="9575" y="139860"/>
                  </a:lnTo>
                  <a:lnTo>
                    <a:pt x="20243" y="154187"/>
                  </a:lnTo>
                  <a:lnTo>
                    <a:pt x="27533" y="157774"/>
                  </a:lnTo>
                  <a:lnTo>
                    <a:pt x="44992" y="158639"/>
                  </a:lnTo>
                  <a:lnTo>
                    <a:pt x="53391" y="154892"/>
                  </a:lnTo>
                  <a:lnTo>
                    <a:pt x="112196" y="98353"/>
                  </a:lnTo>
                  <a:lnTo>
                    <a:pt x="120055" y="78027"/>
                  </a:lnTo>
                  <a:lnTo>
                    <a:pt x="122377" y="54566"/>
                  </a:lnTo>
                  <a:lnTo>
                    <a:pt x="117108" y="239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70657" y="1645137"/>
              <a:ext cx="219727" cy="123651"/>
            </a:xfrm>
            <a:custGeom>
              <a:avLst/>
              <a:gdLst/>
              <a:ahLst/>
              <a:cxnLst/>
              <a:rect l="0" t="0" r="0" b="0"/>
              <a:pathLst>
                <a:path w="219727" h="123651">
                  <a:moveTo>
                    <a:pt x="9156" y="18365"/>
                  </a:moveTo>
                  <a:lnTo>
                    <a:pt x="3567" y="35133"/>
                  </a:lnTo>
                  <a:lnTo>
                    <a:pt x="3942" y="52724"/>
                  </a:lnTo>
                  <a:lnTo>
                    <a:pt x="8126" y="98202"/>
                  </a:lnTo>
                  <a:lnTo>
                    <a:pt x="7299" y="102005"/>
                  </a:lnTo>
                  <a:lnTo>
                    <a:pt x="5579" y="99861"/>
                  </a:lnTo>
                  <a:lnTo>
                    <a:pt x="1717" y="85001"/>
                  </a:lnTo>
                  <a:lnTo>
                    <a:pt x="0" y="62799"/>
                  </a:lnTo>
                  <a:lnTo>
                    <a:pt x="5477" y="40453"/>
                  </a:lnTo>
                  <a:lnTo>
                    <a:pt x="21714" y="11262"/>
                  </a:lnTo>
                  <a:lnTo>
                    <a:pt x="28056" y="3101"/>
                  </a:lnTo>
                  <a:lnTo>
                    <a:pt x="34625" y="0"/>
                  </a:lnTo>
                  <a:lnTo>
                    <a:pt x="41343" y="273"/>
                  </a:lnTo>
                  <a:lnTo>
                    <a:pt x="48161" y="2794"/>
                  </a:lnTo>
                  <a:lnTo>
                    <a:pt x="68936" y="23110"/>
                  </a:lnTo>
                  <a:lnTo>
                    <a:pt x="84321" y="51356"/>
                  </a:lnTo>
                  <a:lnTo>
                    <a:pt x="88512" y="54397"/>
                  </a:lnTo>
                  <a:lnTo>
                    <a:pt x="92476" y="52915"/>
                  </a:lnTo>
                  <a:lnTo>
                    <a:pt x="120387" y="18322"/>
                  </a:lnTo>
                  <a:lnTo>
                    <a:pt x="138141" y="7428"/>
                  </a:lnTo>
                  <a:lnTo>
                    <a:pt x="146619" y="6394"/>
                  </a:lnTo>
                  <a:lnTo>
                    <a:pt x="162277" y="11485"/>
                  </a:lnTo>
                  <a:lnTo>
                    <a:pt x="184247" y="33094"/>
                  </a:lnTo>
                  <a:lnTo>
                    <a:pt x="208223" y="82089"/>
                  </a:lnTo>
                  <a:lnTo>
                    <a:pt x="219726" y="1236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21969" y="1452932"/>
              <a:ext cx="154600" cy="326193"/>
            </a:xfrm>
            <a:custGeom>
              <a:avLst/>
              <a:gdLst/>
              <a:ahLst/>
              <a:cxnLst/>
              <a:rect l="0" t="0" r="0" b="0"/>
              <a:pathLst>
                <a:path w="154600" h="326193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12997" y="178431"/>
                  </a:lnTo>
                  <a:lnTo>
                    <a:pt x="19464" y="235027"/>
                  </a:lnTo>
                  <a:lnTo>
                    <a:pt x="14996" y="277218"/>
                  </a:lnTo>
                  <a:lnTo>
                    <a:pt x="13507" y="281908"/>
                  </a:lnTo>
                  <a:lnTo>
                    <a:pt x="12514" y="280356"/>
                  </a:lnTo>
                  <a:lnTo>
                    <a:pt x="12581" y="267322"/>
                  </a:lnTo>
                  <a:lnTo>
                    <a:pt x="16510" y="249831"/>
                  </a:lnTo>
                  <a:lnTo>
                    <a:pt x="30888" y="225843"/>
                  </a:lnTo>
                  <a:lnTo>
                    <a:pt x="39309" y="220752"/>
                  </a:lnTo>
                  <a:lnTo>
                    <a:pt x="61144" y="215095"/>
                  </a:lnTo>
                  <a:lnTo>
                    <a:pt x="94156" y="217500"/>
                  </a:lnTo>
                  <a:lnTo>
                    <a:pt x="126164" y="231211"/>
                  </a:lnTo>
                  <a:lnTo>
                    <a:pt x="141080" y="246650"/>
                  </a:lnTo>
                  <a:lnTo>
                    <a:pt x="150439" y="266380"/>
                  </a:lnTo>
                  <a:lnTo>
                    <a:pt x="154599" y="290747"/>
                  </a:lnTo>
                  <a:lnTo>
                    <a:pt x="152199" y="301456"/>
                  </a:lnTo>
                  <a:lnTo>
                    <a:pt x="140173" y="319594"/>
                  </a:lnTo>
                  <a:lnTo>
                    <a:pt x="132053" y="324197"/>
                  </a:lnTo>
                  <a:lnTo>
                    <a:pt x="113672" y="326192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00953" y="1634799"/>
              <a:ext cx="135453" cy="125800"/>
            </a:xfrm>
            <a:custGeom>
              <a:avLst/>
              <a:gdLst/>
              <a:ahLst/>
              <a:cxnLst/>
              <a:rect l="0" t="0" r="0" b="0"/>
              <a:pathLst>
                <a:path w="135453" h="125800">
                  <a:moveTo>
                    <a:pt x="0" y="70817"/>
                  </a:moveTo>
                  <a:lnTo>
                    <a:pt x="58617" y="61752"/>
                  </a:lnTo>
                  <a:lnTo>
                    <a:pt x="104385" y="51002"/>
                  </a:lnTo>
                  <a:lnTo>
                    <a:pt x="125942" y="40174"/>
                  </a:lnTo>
                  <a:lnTo>
                    <a:pt x="131925" y="31671"/>
                  </a:lnTo>
                  <a:lnTo>
                    <a:pt x="135452" y="9745"/>
                  </a:lnTo>
                  <a:lnTo>
                    <a:pt x="130076" y="3196"/>
                  </a:lnTo>
                  <a:lnTo>
                    <a:pt x="120642" y="0"/>
                  </a:lnTo>
                  <a:lnTo>
                    <a:pt x="85658" y="1091"/>
                  </a:lnTo>
                  <a:lnTo>
                    <a:pt x="64977" y="7073"/>
                  </a:lnTo>
                  <a:lnTo>
                    <a:pt x="25266" y="36571"/>
                  </a:lnTo>
                  <a:lnTo>
                    <a:pt x="21524" y="45647"/>
                  </a:lnTo>
                  <a:lnTo>
                    <a:pt x="20485" y="68209"/>
                  </a:lnTo>
                  <a:lnTo>
                    <a:pt x="32066" y="101630"/>
                  </a:lnTo>
                  <a:lnTo>
                    <a:pt x="47007" y="116877"/>
                  </a:lnTo>
                  <a:lnTo>
                    <a:pt x="55904" y="122581"/>
                  </a:lnTo>
                  <a:lnTo>
                    <a:pt x="75149" y="125799"/>
                  </a:lnTo>
                  <a:lnTo>
                    <a:pt x="105285" y="1234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84877" y="1610860"/>
              <a:ext cx="58233" cy="129241"/>
            </a:xfrm>
            <a:custGeom>
              <a:avLst/>
              <a:gdLst/>
              <a:ahLst/>
              <a:cxnLst/>
              <a:rect l="0" t="0" r="0" b="0"/>
              <a:pathLst>
                <a:path w="58233" h="129241">
                  <a:moveTo>
                    <a:pt x="5589" y="42114"/>
                  </a:moveTo>
                  <a:lnTo>
                    <a:pt x="0" y="58881"/>
                  </a:lnTo>
                  <a:lnTo>
                    <a:pt x="2113" y="91665"/>
                  </a:lnTo>
                  <a:lnTo>
                    <a:pt x="10968" y="129240"/>
                  </a:lnTo>
                  <a:lnTo>
                    <a:pt x="8760" y="124120"/>
                  </a:lnTo>
                  <a:lnTo>
                    <a:pt x="939" y="101507"/>
                  </a:lnTo>
                  <a:lnTo>
                    <a:pt x="2392" y="66991"/>
                  </a:lnTo>
                  <a:lnTo>
                    <a:pt x="15820" y="32717"/>
                  </a:lnTo>
                  <a:lnTo>
                    <a:pt x="31193" y="17270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61402" y="1600331"/>
              <a:ext cx="110860" cy="157929"/>
            </a:xfrm>
            <a:custGeom>
              <a:avLst/>
              <a:gdLst/>
              <a:ahLst/>
              <a:cxnLst/>
              <a:rect l="0" t="0" r="0" b="0"/>
              <a:pathLst>
                <a:path w="110860" h="157929">
                  <a:moveTo>
                    <a:pt x="81748" y="0"/>
                  </a:moveTo>
                  <a:lnTo>
                    <a:pt x="59391" y="0"/>
                  </a:lnTo>
                  <a:lnTo>
                    <a:pt x="28720" y="11179"/>
                  </a:lnTo>
                  <a:lnTo>
                    <a:pt x="2995" y="29309"/>
                  </a:lnTo>
                  <a:lnTo>
                    <a:pt x="0" y="35917"/>
                  </a:lnTo>
                  <a:lnTo>
                    <a:pt x="343" y="42662"/>
                  </a:lnTo>
                  <a:lnTo>
                    <a:pt x="2912" y="49498"/>
                  </a:lnTo>
                  <a:lnTo>
                    <a:pt x="15124" y="60214"/>
                  </a:lnTo>
                  <a:lnTo>
                    <a:pt x="71841" y="83968"/>
                  </a:lnTo>
                  <a:lnTo>
                    <a:pt x="91383" y="92302"/>
                  </a:lnTo>
                  <a:lnTo>
                    <a:pt x="107867" y="103804"/>
                  </a:lnTo>
                  <a:lnTo>
                    <a:pt x="110859" y="110147"/>
                  </a:lnTo>
                  <a:lnTo>
                    <a:pt x="110514" y="116715"/>
                  </a:lnTo>
                  <a:lnTo>
                    <a:pt x="107944" y="123434"/>
                  </a:lnTo>
                  <a:lnTo>
                    <a:pt x="92611" y="134018"/>
                  </a:lnTo>
                  <a:lnTo>
                    <a:pt x="35374" y="154558"/>
                  </a:lnTo>
                  <a:lnTo>
                    <a:pt x="1857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58715" y="166350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58715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39572" y="1547689"/>
              <a:ext cx="130004" cy="117286"/>
            </a:xfrm>
            <a:custGeom>
              <a:avLst/>
              <a:gdLst/>
              <a:ahLst/>
              <a:cxnLst/>
              <a:rect l="0" t="0" r="0" b="0"/>
              <a:pathLst>
                <a:path w="130004" h="117286">
                  <a:moveTo>
                    <a:pt x="77361" y="0"/>
                  </a:moveTo>
                  <a:lnTo>
                    <a:pt x="71771" y="16767"/>
                  </a:lnTo>
                  <a:lnTo>
                    <a:pt x="72147" y="34358"/>
                  </a:lnTo>
                  <a:lnTo>
                    <a:pt x="77844" y="91828"/>
                  </a:lnTo>
                  <a:lnTo>
                    <a:pt x="83223" y="117285"/>
                  </a:lnTo>
                  <a:lnTo>
                    <a:pt x="77278" y="101171"/>
                  </a:lnTo>
                  <a:lnTo>
                    <a:pt x="67185" y="87469"/>
                  </a:lnTo>
                  <a:lnTo>
                    <a:pt x="42760" y="72190"/>
                  </a:lnTo>
                  <a:lnTo>
                    <a:pt x="7707" y="65843"/>
                  </a:lnTo>
                  <a:lnTo>
                    <a:pt x="1679" y="67292"/>
                  </a:lnTo>
                  <a:lnTo>
                    <a:pt x="0" y="70598"/>
                  </a:lnTo>
                  <a:lnTo>
                    <a:pt x="1220" y="75141"/>
                  </a:lnTo>
                  <a:lnTo>
                    <a:pt x="5543" y="77000"/>
                  </a:lnTo>
                  <a:lnTo>
                    <a:pt x="19706" y="75946"/>
                  </a:lnTo>
                  <a:lnTo>
                    <a:pt x="79011" y="54209"/>
                  </a:lnTo>
                  <a:lnTo>
                    <a:pt x="130003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80647" y="1473989"/>
              <a:ext cx="31126" cy="284271"/>
            </a:xfrm>
            <a:custGeom>
              <a:avLst/>
              <a:gdLst/>
              <a:ahLst/>
              <a:cxnLst/>
              <a:rect l="0" t="0" r="0" b="0"/>
              <a:pathLst>
                <a:path w="31126" h="284271">
                  <a:moveTo>
                    <a:pt x="31125" y="0"/>
                  </a:moveTo>
                  <a:lnTo>
                    <a:pt x="19946" y="11179"/>
                  </a:lnTo>
                  <a:lnTo>
                    <a:pt x="7406" y="40487"/>
                  </a:lnTo>
                  <a:lnTo>
                    <a:pt x="1093" y="93482"/>
                  </a:lnTo>
                  <a:lnTo>
                    <a:pt x="0" y="142082"/>
                  </a:lnTo>
                  <a:lnTo>
                    <a:pt x="846" y="192357"/>
                  </a:lnTo>
                  <a:lnTo>
                    <a:pt x="7899" y="248740"/>
                  </a:lnTo>
                  <a:lnTo>
                    <a:pt x="10068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64373" y="160033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0"/>
                  </a:lnTo>
                  <a:lnTo>
                    <a:pt x="91979" y="5589"/>
                  </a:lnTo>
                  <a:lnTo>
                    <a:pt x="3757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96000" y="1473989"/>
              <a:ext cx="294798" cy="261445"/>
            </a:xfrm>
            <a:custGeom>
              <a:avLst/>
              <a:gdLst/>
              <a:ahLst/>
              <a:cxnLst/>
              <a:rect l="0" t="0" r="0" b="0"/>
              <a:pathLst>
                <a:path w="294798" h="261445">
                  <a:moveTo>
                    <a:pt x="0" y="0"/>
                  </a:moveTo>
                  <a:lnTo>
                    <a:pt x="8333" y="62478"/>
                  </a:lnTo>
                  <a:lnTo>
                    <a:pt x="15683" y="113597"/>
                  </a:lnTo>
                  <a:lnTo>
                    <a:pt x="19995" y="165895"/>
                  </a:lnTo>
                  <a:lnTo>
                    <a:pt x="23966" y="218167"/>
                  </a:lnTo>
                  <a:lnTo>
                    <a:pt x="27029" y="232663"/>
                  </a:lnTo>
                  <a:lnTo>
                    <a:pt x="24491" y="223509"/>
                  </a:lnTo>
                  <a:lnTo>
                    <a:pt x="30140" y="180674"/>
                  </a:lnTo>
                  <a:lnTo>
                    <a:pt x="36012" y="158678"/>
                  </a:lnTo>
                  <a:lnTo>
                    <a:pt x="41555" y="150239"/>
                  </a:lnTo>
                  <a:lnTo>
                    <a:pt x="57073" y="137743"/>
                  </a:lnTo>
                  <a:lnTo>
                    <a:pt x="66125" y="136282"/>
                  </a:lnTo>
                  <a:lnTo>
                    <a:pt x="85540" y="140899"/>
                  </a:lnTo>
                  <a:lnTo>
                    <a:pt x="110612" y="156651"/>
                  </a:lnTo>
                  <a:lnTo>
                    <a:pt x="122470" y="172568"/>
                  </a:lnTo>
                  <a:lnTo>
                    <a:pt x="149445" y="230046"/>
                  </a:lnTo>
                  <a:lnTo>
                    <a:pt x="155413" y="261444"/>
                  </a:lnTo>
                  <a:lnTo>
                    <a:pt x="156251" y="259694"/>
                  </a:lnTo>
                  <a:lnTo>
                    <a:pt x="156809" y="253848"/>
                  </a:lnTo>
                  <a:lnTo>
                    <a:pt x="163669" y="241113"/>
                  </a:lnTo>
                  <a:lnTo>
                    <a:pt x="187137" y="213874"/>
                  </a:lnTo>
                  <a:lnTo>
                    <a:pt x="242871" y="181013"/>
                  </a:lnTo>
                  <a:lnTo>
                    <a:pt x="268363" y="160998"/>
                  </a:lnTo>
                  <a:lnTo>
                    <a:pt x="277200" y="140965"/>
                  </a:lnTo>
                  <a:lnTo>
                    <a:pt x="279556" y="129072"/>
                  </a:lnTo>
                  <a:lnTo>
                    <a:pt x="277617" y="118803"/>
                  </a:lnTo>
                  <a:lnTo>
                    <a:pt x="266105" y="101155"/>
                  </a:lnTo>
                  <a:lnTo>
                    <a:pt x="258121" y="96682"/>
                  </a:lnTo>
                  <a:lnTo>
                    <a:pt x="239892" y="94833"/>
                  </a:lnTo>
                  <a:lnTo>
                    <a:pt x="223212" y="101030"/>
                  </a:lnTo>
                  <a:lnTo>
                    <a:pt x="215488" y="105958"/>
                  </a:lnTo>
                  <a:lnTo>
                    <a:pt x="203787" y="120792"/>
                  </a:lnTo>
                  <a:lnTo>
                    <a:pt x="186743" y="158911"/>
                  </a:lnTo>
                  <a:lnTo>
                    <a:pt x="185552" y="179422"/>
                  </a:lnTo>
                  <a:lnTo>
                    <a:pt x="190092" y="200236"/>
                  </a:lnTo>
                  <a:lnTo>
                    <a:pt x="199908" y="221185"/>
                  </a:lnTo>
                  <a:lnTo>
                    <a:pt x="215189" y="235955"/>
                  </a:lnTo>
                  <a:lnTo>
                    <a:pt x="234850" y="245249"/>
                  </a:lnTo>
                  <a:lnTo>
                    <a:pt x="294797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69437" y="1631917"/>
              <a:ext cx="16118" cy="115814"/>
            </a:xfrm>
            <a:custGeom>
              <a:avLst/>
              <a:gdLst/>
              <a:ahLst/>
              <a:cxnLst/>
              <a:rect l="0" t="0" r="0" b="0"/>
              <a:pathLst>
                <a:path w="16118" h="11581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98638"/>
                  </a:lnTo>
                  <a:lnTo>
                    <a:pt x="16117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53968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59253" y="1600331"/>
              <a:ext cx="136872" cy="150042"/>
            </a:xfrm>
            <a:custGeom>
              <a:avLst/>
              <a:gdLst/>
              <a:ahLst/>
              <a:cxnLst/>
              <a:rect l="0" t="0" r="0" b="0"/>
              <a:pathLst>
                <a:path w="136872" h="150042">
                  <a:moveTo>
                    <a:pt x="0" y="31586"/>
                  </a:moveTo>
                  <a:lnTo>
                    <a:pt x="19129" y="86630"/>
                  </a:lnTo>
                  <a:lnTo>
                    <a:pt x="49804" y="146098"/>
                  </a:lnTo>
                  <a:lnTo>
                    <a:pt x="53090" y="150041"/>
                  </a:lnTo>
                  <a:lnTo>
                    <a:pt x="54111" y="149161"/>
                  </a:lnTo>
                  <a:lnTo>
                    <a:pt x="38075" y="88038"/>
                  </a:lnTo>
                  <a:lnTo>
                    <a:pt x="33508" y="48182"/>
                  </a:lnTo>
                  <a:lnTo>
                    <a:pt x="38679" y="26874"/>
                  </a:lnTo>
                  <a:lnTo>
                    <a:pt x="43334" y="17916"/>
                  </a:lnTo>
                  <a:lnTo>
                    <a:pt x="51117" y="11944"/>
                  </a:lnTo>
                  <a:lnTo>
                    <a:pt x="72242" y="5308"/>
                  </a:lnTo>
                  <a:lnTo>
                    <a:pt x="125125" y="69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32047" y="1596418"/>
              <a:ext cx="138261" cy="151451"/>
            </a:xfrm>
            <a:custGeom>
              <a:avLst/>
              <a:gdLst/>
              <a:ahLst/>
              <a:cxnLst/>
              <a:rect l="0" t="0" r="0" b="0"/>
              <a:pathLst>
                <a:path w="138261" h="151451">
                  <a:moveTo>
                    <a:pt x="100989" y="24970"/>
                  </a:moveTo>
                  <a:lnTo>
                    <a:pt x="83008" y="9329"/>
                  </a:lnTo>
                  <a:lnTo>
                    <a:pt x="66091" y="1251"/>
                  </a:lnTo>
                  <a:lnTo>
                    <a:pt x="46875" y="0"/>
                  </a:lnTo>
                  <a:lnTo>
                    <a:pt x="36836" y="1305"/>
                  </a:lnTo>
                  <a:lnTo>
                    <a:pt x="19444" y="12112"/>
                  </a:lnTo>
                  <a:lnTo>
                    <a:pt x="11531" y="19908"/>
                  </a:lnTo>
                  <a:lnTo>
                    <a:pt x="2739" y="41048"/>
                  </a:lnTo>
                  <a:lnTo>
                    <a:pt x="0" y="64871"/>
                  </a:lnTo>
                  <a:lnTo>
                    <a:pt x="2683" y="87158"/>
                  </a:lnTo>
                  <a:lnTo>
                    <a:pt x="16359" y="119435"/>
                  </a:lnTo>
                  <a:lnTo>
                    <a:pt x="35230" y="145637"/>
                  </a:lnTo>
                  <a:lnTo>
                    <a:pt x="44281" y="149868"/>
                  </a:lnTo>
                  <a:lnTo>
                    <a:pt x="66817" y="151450"/>
                  </a:lnTo>
                  <a:lnTo>
                    <a:pt x="100222" y="145764"/>
                  </a:lnTo>
                  <a:lnTo>
                    <a:pt x="126758" y="131081"/>
                  </a:lnTo>
                  <a:lnTo>
                    <a:pt x="132207" y="122617"/>
                  </a:lnTo>
                  <a:lnTo>
                    <a:pt x="138260" y="100734"/>
                  </a:lnTo>
                  <a:lnTo>
                    <a:pt x="136079" y="67696"/>
                  </a:lnTo>
                  <a:lnTo>
                    <a:pt x="117626" y="27431"/>
                  </a:lnTo>
                  <a:lnTo>
                    <a:pt x="100989" y="3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33621" y="1599202"/>
              <a:ext cx="122254" cy="235711"/>
            </a:xfrm>
            <a:custGeom>
              <a:avLst/>
              <a:gdLst/>
              <a:ahLst/>
              <a:cxnLst/>
              <a:rect l="0" t="0" r="0" b="0"/>
              <a:pathLst>
                <a:path w="122254" h="235711">
                  <a:moveTo>
                    <a:pt x="4700" y="95886"/>
                  </a:moveTo>
                  <a:lnTo>
                    <a:pt x="19171" y="130677"/>
                  </a:lnTo>
                  <a:lnTo>
                    <a:pt x="27575" y="186423"/>
                  </a:lnTo>
                  <a:lnTo>
                    <a:pt x="41204" y="235710"/>
                  </a:lnTo>
                  <a:lnTo>
                    <a:pt x="34484" y="210333"/>
                  </a:lnTo>
                  <a:lnTo>
                    <a:pt x="21891" y="149688"/>
                  </a:lnTo>
                  <a:lnTo>
                    <a:pt x="8139" y="90959"/>
                  </a:lnTo>
                  <a:lnTo>
                    <a:pt x="0" y="54261"/>
                  </a:lnTo>
                  <a:lnTo>
                    <a:pt x="1831" y="27863"/>
                  </a:lnTo>
                  <a:lnTo>
                    <a:pt x="6297" y="17782"/>
                  </a:lnTo>
                  <a:lnTo>
                    <a:pt x="20618" y="3461"/>
                  </a:lnTo>
                  <a:lnTo>
                    <a:pt x="29350" y="344"/>
                  </a:lnTo>
                  <a:lnTo>
                    <a:pt x="48411" y="0"/>
                  </a:lnTo>
                  <a:lnTo>
                    <a:pt x="78872" y="11973"/>
                  </a:lnTo>
                  <a:lnTo>
                    <a:pt x="104536" y="30339"/>
                  </a:lnTo>
                  <a:lnTo>
                    <a:pt x="121368" y="56187"/>
                  </a:lnTo>
                  <a:lnTo>
                    <a:pt x="122253" y="64741"/>
                  </a:lnTo>
                  <a:lnTo>
                    <a:pt x="116997" y="80484"/>
                  </a:lnTo>
                  <a:lnTo>
                    <a:pt x="100884" y="102500"/>
                  </a:lnTo>
                  <a:lnTo>
                    <a:pt x="88003" y="110524"/>
                  </a:lnTo>
                  <a:lnTo>
                    <a:pt x="67871" y="116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98459" y="1608683"/>
              <a:ext cx="124784" cy="260035"/>
            </a:xfrm>
            <a:custGeom>
              <a:avLst/>
              <a:gdLst/>
              <a:ahLst/>
              <a:cxnLst/>
              <a:rect l="0" t="0" r="0" b="0"/>
              <a:pathLst>
                <a:path w="124784" h="260035">
                  <a:moveTo>
                    <a:pt x="18847" y="86405"/>
                  </a:moveTo>
                  <a:lnTo>
                    <a:pt x="33501" y="141546"/>
                  </a:lnTo>
                  <a:lnTo>
                    <a:pt x="47044" y="197339"/>
                  </a:lnTo>
                  <a:lnTo>
                    <a:pt x="64486" y="254218"/>
                  </a:lnTo>
                  <a:lnTo>
                    <a:pt x="64481" y="259112"/>
                  </a:lnTo>
                  <a:lnTo>
                    <a:pt x="62138" y="260034"/>
                  </a:lnTo>
                  <a:lnTo>
                    <a:pt x="58236" y="258310"/>
                  </a:lnTo>
                  <a:lnTo>
                    <a:pt x="50781" y="243915"/>
                  </a:lnTo>
                  <a:lnTo>
                    <a:pt x="25695" y="182060"/>
                  </a:lnTo>
                  <a:lnTo>
                    <a:pt x="8977" y="119901"/>
                  </a:lnTo>
                  <a:lnTo>
                    <a:pt x="0" y="62215"/>
                  </a:lnTo>
                  <a:lnTo>
                    <a:pt x="4034" y="19836"/>
                  </a:lnTo>
                  <a:lnTo>
                    <a:pt x="11311" y="10440"/>
                  </a:lnTo>
                  <a:lnTo>
                    <a:pt x="34994" y="0"/>
                  </a:lnTo>
                  <a:lnTo>
                    <a:pt x="58778" y="1599"/>
                  </a:lnTo>
                  <a:lnTo>
                    <a:pt x="102644" y="21690"/>
                  </a:lnTo>
                  <a:lnTo>
                    <a:pt x="117701" y="37755"/>
                  </a:lnTo>
                  <a:lnTo>
                    <a:pt x="123354" y="46953"/>
                  </a:lnTo>
                  <a:lnTo>
                    <a:pt x="124783" y="55424"/>
                  </a:lnTo>
                  <a:lnTo>
                    <a:pt x="123396" y="63411"/>
                  </a:lnTo>
                  <a:lnTo>
                    <a:pt x="120132" y="71076"/>
                  </a:lnTo>
                  <a:lnTo>
                    <a:pt x="107145" y="82712"/>
                  </a:lnTo>
                  <a:lnTo>
                    <a:pt x="98769" y="87452"/>
                  </a:lnTo>
                  <a:lnTo>
                    <a:pt x="80104" y="89600"/>
                  </a:lnTo>
                  <a:lnTo>
                    <a:pt x="50432" y="864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71911" y="1568746"/>
              <a:ext cx="132718" cy="138755"/>
            </a:xfrm>
            <a:custGeom>
              <a:avLst/>
              <a:gdLst/>
              <a:ahLst/>
              <a:cxnLst/>
              <a:rect l="0" t="0" r="0" b="0"/>
              <a:pathLst>
                <a:path w="132718" h="138755">
                  <a:moveTo>
                    <a:pt x="98078" y="31585"/>
                  </a:moveTo>
                  <a:lnTo>
                    <a:pt x="86900" y="20407"/>
                  </a:lnTo>
                  <a:lnTo>
                    <a:pt x="80097" y="18284"/>
                  </a:lnTo>
                  <a:lnTo>
                    <a:pt x="63181" y="19044"/>
                  </a:lnTo>
                  <a:lnTo>
                    <a:pt x="47083" y="26401"/>
                  </a:lnTo>
                  <a:lnTo>
                    <a:pt x="17686" y="50188"/>
                  </a:lnTo>
                  <a:lnTo>
                    <a:pt x="1988" y="76092"/>
                  </a:lnTo>
                  <a:lnTo>
                    <a:pt x="0" y="98939"/>
                  </a:lnTo>
                  <a:lnTo>
                    <a:pt x="1108" y="111583"/>
                  </a:lnTo>
                  <a:lnTo>
                    <a:pt x="5355" y="121182"/>
                  </a:lnTo>
                  <a:lnTo>
                    <a:pt x="19434" y="134967"/>
                  </a:lnTo>
                  <a:lnTo>
                    <a:pt x="40508" y="138754"/>
                  </a:lnTo>
                  <a:lnTo>
                    <a:pt x="86577" y="131653"/>
                  </a:lnTo>
                  <a:lnTo>
                    <a:pt x="105055" y="119344"/>
                  </a:lnTo>
                  <a:lnTo>
                    <a:pt x="119896" y="102175"/>
                  </a:lnTo>
                  <a:lnTo>
                    <a:pt x="130392" y="82846"/>
                  </a:lnTo>
                  <a:lnTo>
                    <a:pt x="132717" y="62556"/>
                  </a:lnTo>
                  <a:lnTo>
                    <a:pt x="128681" y="43010"/>
                  </a:lnTo>
                  <a:lnTo>
                    <a:pt x="119089" y="26525"/>
                  </a:lnTo>
                  <a:lnTo>
                    <a:pt x="103907" y="14518"/>
                  </a:lnTo>
                  <a:lnTo>
                    <a:pt x="6649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54454" y="1558217"/>
              <a:ext cx="146591" cy="151308"/>
            </a:xfrm>
            <a:custGeom>
              <a:avLst/>
              <a:gdLst/>
              <a:ahLst/>
              <a:cxnLst/>
              <a:rect l="0" t="0" r="0" b="0"/>
              <a:pathLst>
                <a:path w="146591" h="151308">
                  <a:moveTo>
                    <a:pt x="94520" y="0"/>
                  </a:moveTo>
                  <a:lnTo>
                    <a:pt x="60898" y="2340"/>
                  </a:lnTo>
                  <a:lnTo>
                    <a:pt x="25026" y="16811"/>
                  </a:lnTo>
                  <a:lnTo>
                    <a:pt x="6702" y="29309"/>
                  </a:lnTo>
                  <a:lnTo>
                    <a:pt x="2049" y="37087"/>
                  </a:lnTo>
                  <a:lnTo>
                    <a:pt x="0" y="55088"/>
                  </a:lnTo>
                  <a:lnTo>
                    <a:pt x="3431" y="62461"/>
                  </a:lnTo>
                  <a:lnTo>
                    <a:pt x="16601" y="73774"/>
                  </a:lnTo>
                  <a:lnTo>
                    <a:pt x="68124" y="83333"/>
                  </a:lnTo>
                  <a:lnTo>
                    <a:pt x="125402" y="98610"/>
                  </a:lnTo>
                  <a:lnTo>
                    <a:pt x="133826" y="104345"/>
                  </a:lnTo>
                  <a:lnTo>
                    <a:pt x="146304" y="120075"/>
                  </a:lnTo>
                  <a:lnTo>
                    <a:pt x="146590" y="126843"/>
                  </a:lnTo>
                  <a:lnTo>
                    <a:pt x="143272" y="132526"/>
                  </a:lnTo>
                  <a:lnTo>
                    <a:pt x="137550" y="137483"/>
                  </a:lnTo>
                  <a:lnTo>
                    <a:pt x="107140" y="150050"/>
                  </a:lnTo>
                  <a:lnTo>
                    <a:pt x="91160" y="151307"/>
                  </a:lnTo>
                  <a:lnTo>
                    <a:pt x="73463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75316" y="163191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85845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43965" y="1473989"/>
              <a:ext cx="20865" cy="263214"/>
            </a:xfrm>
            <a:custGeom>
              <a:avLst/>
              <a:gdLst/>
              <a:ahLst/>
              <a:cxnLst/>
              <a:rect l="0" t="0" r="0" b="0"/>
              <a:pathLst>
                <a:path w="20865" h="263214">
                  <a:moveTo>
                    <a:pt x="10335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7"/>
                  </a:lnTo>
                  <a:lnTo>
                    <a:pt x="2984" y="190205"/>
                  </a:lnTo>
                  <a:lnTo>
                    <a:pt x="11277" y="233002"/>
                  </a:lnTo>
                  <a:lnTo>
                    <a:pt x="20864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38487" y="161086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26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70114" y="1586795"/>
              <a:ext cx="135453" cy="150408"/>
            </a:xfrm>
            <a:custGeom>
              <a:avLst/>
              <a:gdLst/>
              <a:ahLst/>
              <a:cxnLst/>
              <a:rect l="0" t="0" r="0" b="0"/>
              <a:pathLst>
                <a:path w="135453" h="150408">
                  <a:moveTo>
                    <a:pt x="0" y="66179"/>
                  </a:moveTo>
                  <a:lnTo>
                    <a:pt x="58617" y="57114"/>
                  </a:lnTo>
                  <a:lnTo>
                    <a:pt x="115213" y="44390"/>
                  </a:lnTo>
                  <a:lnTo>
                    <a:pt x="125942" y="41125"/>
                  </a:lnTo>
                  <a:lnTo>
                    <a:pt x="131924" y="35438"/>
                  </a:lnTo>
                  <a:lnTo>
                    <a:pt x="134743" y="28137"/>
                  </a:lnTo>
                  <a:lnTo>
                    <a:pt x="135452" y="19761"/>
                  </a:lnTo>
                  <a:lnTo>
                    <a:pt x="132415" y="13007"/>
                  </a:lnTo>
                  <a:lnTo>
                    <a:pt x="119683" y="2382"/>
                  </a:lnTo>
                  <a:lnTo>
                    <a:pt x="102326" y="0"/>
                  </a:lnTo>
                  <a:lnTo>
                    <a:pt x="82913" y="4011"/>
                  </a:lnTo>
                  <a:lnTo>
                    <a:pt x="62586" y="13592"/>
                  </a:lnTo>
                  <a:lnTo>
                    <a:pt x="37001" y="37729"/>
                  </a:lnTo>
                  <a:lnTo>
                    <a:pt x="20192" y="67108"/>
                  </a:lnTo>
                  <a:lnTo>
                    <a:pt x="17942" y="87649"/>
                  </a:lnTo>
                  <a:lnTo>
                    <a:pt x="22013" y="107306"/>
                  </a:lnTo>
                  <a:lnTo>
                    <a:pt x="31621" y="123842"/>
                  </a:lnTo>
                  <a:lnTo>
                    <a:pt x="46809" y="135871"/>
                  </a:lnTo>
                  <a:lnTo>
                    <a:pt x="66427" y="143946"/>
                  </a:lnTo>
                  <a:lnTo>
                    <a:pt x="126342" y="150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27795" y="1576256"/>
              <a:ext cx="141916" cy="171475"/>
            </a:xfrm>
            <a:custGeom>
              <a:avLst/>
              <a:gdLst/>
              <a:ahLst/>
              <a:cxnLst/>
              <a:rect l="0" t="0" r="0" b="0"/>
              <a:pathLst>
                <a:path w="141916" h="171475">
                  <a:moveTo>
                    <a:pt x="110816" y="13547"/>
                  </a:moveTo>
                  <a:lnTo>
                    <a:pt x="94049" y="2368"/>
                  </a:lnTo>
                  <a:lnTo>
                    <a:pt x="76458" y="0"/>
                  </a:lnTo>
                  <a:lnTo>
                    <a:pt x="36569" y="8011"/>
                  </a:lnTo>
                  <a:lnTo>
                    <a:pt x="5369" y="23085"/>
                  </a:lnTo>
                  <a:lnTo>
                    <a:pt x="744" y="29264"/>
                  </a:lnTo>
                  <a:lnTo>
                    <a:pt x="0" y="35723"/>
                  </a:lnTo>
                  <a:lnTo>
                    <a:pt x="1844" y="42369"/>
                  </a:lnTo>
                  <a:lnTo>
                    <a:pt x="13251" y="55992"/>
                  </a:lnTo>
                  <a:lnTo>
                    <a:pt x="21207" y="62901"/>
                  </a:lnTo>
                  <a:lnTo>
                    <a:pt x="74831" y="82394"/>
                  </a:lnTo>
                  <a:lnTo>
                    <a:pt x="115232" y="95037"/>
                  </a:lnTo>
                  <a:lnTo>
                    <a:pt x="134615" y="106697"/>
                  </a:lnTo>
                  <a:lnTo>
                    <a:pt x="139551" y="114251"/>
                  </a:lnTo>
                  <a:lnTo>
                    <a:pt x="141915" y="132004"/>
                  </a:lnTo>
                  <a:lnTo>
                    <a:pt x="138568" y="139311"/>
                  </a:lnTo>
                  <a:lnTo>
                    <a:pt x="125489" y="150551"/>
                  </a:lnTo>
                  <a:lnTo>
                    <a:pt x="92807" y="163455"/>
                  </a:lnTo>
                  <a:lnTo>
                    <a:pt x="35424" y="170418"/>
                  </a:lnTo>
                  <a:lnTo>
                    <a:pt x="16060" y="171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42155" y="2095171"/>
            <a:ext cx="3348063" cy="431669"/>
            <a:chOff x="242155" y="2095171"/>
            <a:chExt cx="3348063" cy="431669"/>
          </a:xfrm>
        </p:grpSpPr>
        <p:sp>
          <p:nvSpPr>
            <p:cNvPr id="102" name="Freeform 101"/>
            <p:cNvSpPr/>
            <p:nvPr/>
          </p:nvSpPr>
          <p:spPr>
            <a:xfrm>
              <a:off x="242155" y="236891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6" y="7236"/>
                  </a:lnTo>
                  <a:lnTo>
                    <a:pt x="42563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4839" y="2124666"/>
              <a:ext cx="221099" cy="402174"/>
            </a:xfrm>
            <a:custGeom>
              <a:avLst/>
              <a:gdLst/>
              <a:ahLst/>
              <a:cxnLst/>
              <a:rect l="0" t="0" r="0" b="0"/>
              <a:pathLst>
                <a:path w="221099" h="402174">
                  <a:moveTo>
                    <a:pt x="0" y="402173"/>
                  </a:moveTo>
                  <a:lnTo>
                    <a:pt x="3119" y="359481"/>
                  </a:lnTo>
                  <a:lnTo>
                    <a:pt x="16788" y="306171"/>
                  </a:lnTo>
                  <a:lnTo>
                    <a:pt x="23333" y="253835"/>
                  </a:lnTo>
                  <a:lnTo>
                    <a:pt x="35545" y="198436"/>
                  </a:lnTo>
                  <a:lnTo>
                    <a:pt x="40167" y="150864"/>
                  </a:lnTo>
                  <a:lnTo>
                    <a:pt x="47126" y="99724"/>
                  </a:lnTo>
                  <a:lnTo>
                    <a:pt x="51553" y="38447"/>
                  </a:lnTo>
                  <a:lnTo>
                    <a:pt x="52158" y="9670"/>
                  </a:lnTo>
                  <a:lnTo>
                    <a:pt x="55829" y="2464"/>
                  </a:lnTo>
                  <a:lnTo>
                    <a:pt x="61786" y="0"/>
                  </a:lnTo>
                  <a:lnTo>
                    <a:pt x="69267" y="697"/>
                  </a:lnTo>
                  <a:lnTo>
                    <a:pt x="83817" y="10830"/>
                  </a:lnTo>
                  <a:lnTo>
                    <a:pt x="96914" y="27031"/>
                  </a:lnTo>
                  <a:lnTo>
                    <a:pt x="124272" y="81890"/>
                  </a:lnTo>
                  <a:lnTo>
                    <a:pt x="143957" y="143199"/>
                  </a:lnTo>
                  <a:lnTo>
                    <a:pt x="169162" y="201582"/>
                  </a:lnTo>
                  <a:lnTo>
                    <a:pt x="196408" y="263844"/>
                  </a:lnTo>
                  <a:lnTo>
                    <a:pt x="212743" y="296456"/>
                  </a:lnTo>
                  <a:lnTo>
                    <a:pt x="221098" y="3390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5896" y="235838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2793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9108" y="2137285"/>
              <a:ext cx="198364" cy="312778"/>
            </a:xfrm>
            <a:custGeom>
              <a:avLst/>
              <a:gdLst/>
              <a:ahLst/>
              <a:cxnLst/>
              <a:rect l="0" t="0" r="0" b="0"/>
              <a:pathLst>
                <a:path w="198364" h="312778">
                  <a:moveTo>
                    <a:pt x="0" y="0"/>
                  </a:moveTo>
                  <a:lnTo>
                    <a:pt x="0" y="58616"/>
                  </a:lnTo>
                  <a:lnTo>
                    <a:pt x="8406" y="112790"/>
                  </a:lnTo>
                  <a:lnTo>
                    <a:pt x="18212" y="171671"/>
                  </a:lnTo>
                  <a:lnTo>
                    <a:pt x="26084" y="228102"/>
                  </a:lnTo>
                  <a:lnTo>
                    <a:pt x="25648" y="283805"/>
                  </a:lnTo>
                  <a:lnTo>
                    <a:pt x="27777" y="298101"/>
                  </a:lnTo>
                  <a:lnTo>
                    <a:pt x="26707" y="297000"/>
                  </a:lnTo>
                  <a:lnTo>
                    <a:pt x="16584" y="270016"/>
                  </a:lnTo>
                  <a:lnTo>
                    <a:pt x="12323" y="235462"/>
                  </a:lnTo>
                  <a:lnTo>
                    <a:pt x="17565" y="215394"/>
                  </a:lnTo>
                  <a:lnTo>
                    <a:pt x="39995" y="183446"/>
                  </a:lnTo>
                  <a:lnTo>
                    <a:pt x="59500" y="171999"/>
                  </a:lnTo>
                  <a:lnTo>
                    <a:pt x="71252" y="167308"/>
                  </a:lnTo>
                  <a:lnTo>
                    <a:pt x="96789" y="168336"/>
                  </a:lnTo>
                  <a:lnTo>
                    <a:pt x="134353" y="182068"/>
                  </a:lnTo>
                  <a:lnTo>
                    <a:pt x="172898" y="207669"/>
                  </a:lnTo>
                  <a:lnTo>
                    <a:pt x="195769" y="233887"/>
                  </a:lnTo>
                  <a:lnTo>
                    <a:pt x="198363" y="243662"/>
                  </a:lnTo>
                  <a:lnTo>
                    <a:pt x="195006" y="263882"/>
                  </a:lnTo>
                  <a:lnTo>
                    <a:pt x="179962" y="289407"/>
                  </a:lnTo>
                  <a:lnTo>
                    <a:pt x="161092" y="301370"/>
                  </a:lnTo>
                  <a:lnTo>
                    <a:pt x="137107" y="309417"/>
                  </a:lnTo>
                  <a:lnTo>
                    <a:pt x="98466" y="312777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43644" y="2248972"/>
              <a:ext cx="156605" cy="183111"/>
            </a:xfrm>
            <a:custGeom>
              <a:avLst/>
              <a:gdLst/>
              <a:ahLst/>
              <a:cxnLst/>
              <a:rect l="0" t="0" r="0" b="0"/>
              <a:pathLst>
                <a:path w="156605" h="183111">
                  <a:moveTo>
                    <a:pt x="156604" y="14654"/>
                  </a:moveTo>
                  <a:lnTo>
                    <a:pt x="107052" y="0"/>
                  </a:lnTo>
                  <a:lnTo>
                    <a:pt x="84278" y="2682"/>
                  </a:lnTo>
                  <a:lnTo>
                    <a:pt x="30443" y="22653"/>
                  </a:lnTo>
                  <a:lnTo>
                    <a:pt x="9286" y="34197"/>
                  </a:lnTo>
                  <a:lnTo>
                    <a:pt x="3410" y="41721"/>
                  </a:lnTo>
                  <a:lnTo>
                    <a:pt x="662" y="50246"/>
                  </a:lnTo>
                  <a:lnTo>
                    <a:pt x="0" y="59439"/>
                  </a:lnTo>
                  <a:lnTo>
                    <a:pt x="3069" y="64398"/>
                  </a:lnTo>
                  <a:lnTo>
                    <a:pt x="8624" y="66534"/>
                  </a:lnTo>
                  <a:lnTo>
                    <a:pt x="33209" y="70191"/>
                  </a:lnTo>
                  <a:lnTo>
                    <a:pt x="93692" y="88608"/>
                  </a:lnTo>
                  <a:lnTo>
                    <a:pt x="113435" y="96656"/>
                  </a:lnTo>
                  <a:lnTo>
                    <a:pt x="130009" y="108031"/>
                  </a:lnTo>
                  <a:lnTo>
                    <a:pt x="142055" y="124006"/>
                  </a:lnTo>
                  <a:lnTo>
                    <a:pt x="146904" y="133179"/>
                  </a:lnTo>
                  <a:lnTo>
                    <a:pt x="147798" y="141634"/>
                  </a:lnTo>
                  <a:lnTo>
                    <a:pt x="142552" y="157267"/>
                  </a:lnTo>
                  <a:lnTo>
                    <a:pt x="126182" y="168895"/>
                  </a:lnTo>
                  <a:lnTo>
                    <a:pt x="102139" y="176792"/>
                  </a:lnTo>
                  <a:lnTo>
                    <a:pt x="48403" y="181862"/>
                  </a:lnTo>
                  <a:lnTo>
                    <a:pt x="19734" y="183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250011" y="2298333"/>
              <a:ext cx="173786" cy="137045"/>
            </a:xfrm>
            <a:custGeom>
              <a:avLst/>
              <a:gdLst/>
              <a:ahLst/>
              <a:cxnLst/>
              <a:rect l="0" t="0" r="0" b="0"/>
              <a:pathLst>
                <a:path w="173786" h="137045">
                  <a:moveTo>
                    <a:pt x="129222" y="17936"/>
                  </a:moveTo>
                  <a:lnTo>
                    <a:pt x="118043" y="6758"/>
                  </a:lnTo>
                  <a:lnTo>
                    <a:pt x="100077" y="1270"/>
                  </a:lnTo>
                  <a:lnTo>
                    <a:pt x="76494" y="0"/>
                  </a:lnTo>
                  <a:lnTo>
                    <a:pt x="39249" y="7033"/>
                  </a:lnTo>
                  <a:lnTo>
                    <a:pt x="20604" y="17379"/>
                  </a:lnTo>
                  <a:lnTo>
                    <a:pt x="7637" y="32896"/>
                  </a:lnTo>
                  <a:lnTo>
                    <a:pt x="2542" y="41948"/>
                  </a:lnTo>
                  <a:lnTo>
                    <a:pt x="0" y="61363"/>
                  </a:lnTo>
                  <a:lnTo>
                    <a:pt x="3939" y="80521"/>
                  </a:lnTo>
                  <a:lnTo>
                    <a:pt x="25533" y="111884"/>
                  </a:lnTo>
                  <a:lnTo>
                    <a:pt x="39854" y="125201"/>
                  </a:lnTo>
                  <a:lnTo>
                    <a:pt x="57917" y="135020"/>
                  </a:lnTo>
                  <a:lnTo>
                    <a:pt x="77644" y="137044"/>
                  </a:lnTo>
                  <a:lnTo>
                    <a:pt x="118903" y="128811"/>
                  </a:lnTo>
                  <a:lnTo>
                    <a:pt x="150341" y="113699"/>
                  </a:lnTo>
                  <a:lnTo>
                    <a:pt x="165124" y="97932"/>
                  </a:lnTo>
                  <a:lnTo>
                    <a:pt x="170704" y="88814"/>
                  </a:lnTo>
                  <a:lnTo>
                    <a:pt x="173785" y="66205"/>
                  </a:lnTo>
                  <a:lnTo>
                    <a:pt x="171254" y="44068"/>
                  </a:lnTo>
                  <a:lnTo>
                    <a:pt x="160807" y="179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85168" y="2126756"/>
              <a:ext cx="9879" cy="273742"/>
            </a:xfrm>
            <a:custGeom>
              <a:avLst/>
              <a:gdLst/>
              <a:ahLst/>
              <a:cxnLst/>
              <a:rect l="0" t="0" r="0" b="0"/>
              <a:pathLst>
                <a:path w="9879" h="27374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928" y="196514"/>
                  </a:lnTo>
                  <a:lnTo>
                    <a:pt x="9690" y="246441"/>
                  </a:lnTo>
                  <a:lnTo>
                    <a:pt x="987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75149" y="2274155"/>
              <a:ext cx="122551" cy="142110"/>
            </a:xfrm>
            <a:custGeom>
              <a:avLst/>
              <a:gdLst/>
              <a:ahLst/>
              <a:cxnLst/>
              <a:rect l="0" t="0" r="0" b="0"/>
              <a:pathLst>
                <a:path w="122551" h="142110">
                  <a:moveTo>
                    <a:pt x="14654" y="10528"/>
                  </a:moveTo>
                  <a:lnTo>
                    <a:pt x="0" y="60080"/>
                  </a:lnTo>
                  <a:lnTo>
                    <a:pt x="1083" y="99430"/>
                  </a:lnTo>
                  <a:lnTo>
                    <a:pt x="9012" y="120620"/>
                  </a:lnTo>
                  <a:lnTo>
                    <a:pt x="14402" y="129546"/>
                  </a:lnTo>
                  <a:lnTo>
                    <a:pt x="22675" y="135497"/>
                  </a:lnTo>
                  <a:lnTo>
                    <a:pt x="44345" y="142109"/>
                  </a:lnTo>
                  <a:lnTo>
                    <a:pt x="54335" y="140363"/>
                  </a:lnTo>
                  <a:lnTo>
                    <a:pt x="71674" y="129064"/>
                  </a:lnTo>
                  <a:lnTo>
                    <a:pt x="107935" y="93215"/>
                  </a:lnTo>
                  <a:lnTo>
                    <a:pt x="119673" y="73014"/>
                  </a:lnTo>
                  <a:lnTo>
                    <a:pt x="122550" y="52338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84559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10901" y="210569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5589" y="217019"/>
                  </a:lnTo>
                  <a:lnTo>
                    <a:pt x="18211" y="266965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47730" y="223204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647" y="16788"/>
                  </a:lnTo>
                  <a:lnTo>
                    <a:pt x="4159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46123" y="2221236"/>
              <a:ext cx="139279" cy="126619"/>
            </a:xfrm>
            <a:custGeom>
              <a:avLst/>
              <a:gdLst/>
              <a:ahLst/>
              <a:cxnLst/>
              <a:rect l="0" t="0" r="0" b="0"/>
              <a:pathLst>
                <a:path w="139279" h="126619">
                  <a:moveTo>
                    <a:pt x="33234" y="95033"/>
                  </a:moveTo>
                  <a:lnTo>
                    <a:pt x="75926" y="91913"/>
                  </a:lnTo>
                  <a:lnTo>
                    <a:pt x="117576" y="80379"/>
                  </a:lnTo>
                  <a:lnTo>
                    <a:pt x="125727" y="74735"/>
                  </a:lnTo>
                  <a:lnTo>
                    <a:pt x="137903" y="59106"/>
                  </a:lnTo>
                  <a:lnTo>
                    <a:pt x="139278" y="50024"/>
                  </a:lnTo>
                  <a:lnTo>
                    <a:pt x="134567" y="30575"/>
                  </a:lnTo>
                  <a:lnTo>
                    <a:pt x="121555" y="13353"/>
                  </a:lnTo>
                  <a:lnTo>
                    <a:pt x="113172" y="5485"/>
                  </a:lnTo>
                  <a:lnTo>
                    <a:pt x="102903" y="1409"/>
                  </a:lnTo>
                  <a:lnTo>
                    <a:pt x="79016" y="0"/>
                  </a:lnTo>
                  <a:lnTo>
                    <a:pt x="44849" y="11373"/>
                  </a:lnTo>
                  <a:lnTo>
                    <a:pt x="18088" y="35150"/>
                  </a:lnTo>
                  <a:lnTo>
                    <a:pt x="930" y="64422"/>
                  </a:lnTo>
                  <a:lnTo>
                    <a:pt x="0" y="74625"/>
                  </a:lnTo>
                  <a:lnTo>
                    <a:pt x="5205" y="95322"/>
                  </a:lnTo>
                  <a:lnTo>
                    <a:pt x="18437" y="109979"/>
                  </a:lnTo>
                  <a:lnTo>
                    <a:pt x="26879" y="115526"/>
                  </a:lnTo>
                  <a:lnTo>
                    <a:pt x="61117" y="123332"/>
                  </a:lnTo>
                  <a:lnTo>
                    <a:pt x="117462" y="126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05436" y="2095171"/>
              <a:ext cx="195103" cy="290665"/>
            </a:xfrm>
            <a:custGeom>
              <a:avLst/>
              <a:gdLst/>
              <a:ahLst/>
              <a:cxnLst/>
              <a:rect l="0" t="0" r="0" b="0"/>
              <a:pathLst>
                <a:path w="195103" h="290665">
                  <a:moveTo>
                    <a:pt x="5590" y="21056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4478" y="114055"/>
                  </a:lnTo>
                  <a:lnTo>
                    <a:pt x="35118" y="168801"/>
                  </a:lnTo>
                  <a:lnTo>
                    <a:pt x="50807" y="224676"/>
                  </a:lnTo>
                  <a:lnTo>
                    <a:pt x="73576" y="271198"/>
                  </a:lnTo>
                  <a:lnTo>
                    <a:pt x="86889" y="288598"/>
                  </a:lnTo>
                  <a:lnTo>
                    <a:pt x="93714" y="290664"/>
                  </a:lnTo>
                  <a:lnTo>
                    <a:pt x="100604" y="288533"/>
                  </a:lnTo>
                  <a:lnTo>
                    <a:pt x="107537" y="283602"/>
                  </a:lnTo>
                  <a:lnTo>
                    <a:pt x="118360" y="265645"/>
                  </a:lnTo>
                  <a:lnTo>
                    <a:pt x="134840" y="215989"/>
                  </a:lnTo>
                  <a:lnTo>
                    <a:pt x="148190" y="153885"/>
                  </a:lnTo>
                  <a:lnTo>
                    <a:pt x="153907" y="110846"/>
                  </a:lnTo>
                  <a:lnTo>
                    <a:pt x="182110" y="47785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18340" y="2257326"/>
              <a:ext cx="192769" cy="143172"/>
            </a:xfrm>
            <a:custGeom>
              <a:avLst/>
              <a:gdLst/>
              <a:ahLst/>
              <a:cxnLst/>
              <a:rect l="0" t="0" r="0" b="0"/>
              <a:pathLst>
                <a:path w="192769" h="143172">
                  <a:moveTo>
                    <a:pt x="129597" y="48415"/>
                  </a:moveTo>
                  <a:lnTo>
                    <a:pt x="100289" y="10041"/>
                  </a:lnTo>
                  <a:lnTo>
                    <a:pt x="80697" y="2114"/>
                  </a:lnTo>
                  <a:lnTo>
                    <a:pt x="68921" y="0"/>
                  </a:lnTo>
                  <a:lnTo>
                    <a:pt x="49598" y="3890"/>
                  </a:lnTo>
                  <a:lnTo>
                    <a:pt x="33211" y="14588"/>
                  </a:lnTo>
                  <a:lnTo>
                    <a:pt x="12001" y="40342"/>
                  </a:lnTo>
                  <a:lnTo>
                    <a:pt x="2073" y="60034"/>
                  </a:lnTo>
                  <a:lnTo>
                    <a:pt x="0" y="80485"/>
                  </a:lnTo>
                  <a:lnTo>
                    <a:pt x="4148" y="100103"/>
                  </a:lnTo>
                  <a:lnTo>
                    <a:pt x="13791" y="116621"/>
                  </a:lnTo>
                  <a:lnTo>
                    <a:pt x="28995" y="128641"/>
                  </a:lnTo>
                  <a:lnTo>
                    <a:pt x="37963" y="133484"/>
                  </a:lnTo>
                  <a:lnTo>
                    <a:pt x="47450" y="134374"/>
                  </a:lnTo>
                  <a:lnTo>
                    <a:pt x="67351" y="129122"/>
                  </a:lnTo>
                  <a:lnTo>
                    <a:pt x="92697" y="113012"/>
                  </a:lnTo>
                  <a:lnTo>
                    <a:pt x="101499" y="93892"/>
                  </a:lnTo>
                  <a:lnTo>
                    <a:pt x="103846" y="82243"/>
                  </a:lnTo>
                  <a:lnTo>
                    <a:pt x="106581" y="77985"/>
                  </a:lnTo>
                  <a:lnTo>
                    <a:pt x="109574" y="78657"/>
                  </a:lnTo>
                  <a:lnTo>
                    <a:pt x="147822" y="119142"/>
                  </a:lnTo>
                  <a:lnTo>
                    <a:pt x="192768" y="14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874279" y="2095171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8616"/>
                  </a:lnTo>
                  <a:lnTo>
                    <a:pt x="5590" y="104585"/>
                  </a:lnTo>
                  <a:lnTo>
                    <a:pt x="14655" y="160839"/>
                  </a:lnTo>
                  <a:lnTo>
                    <a:pt x="19160" y="210783"/>
                  </a:lnTo>
                  <a:lnTo>
                    <a:pt x="27918" y="273306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984504" y="2242570"/>
              <a:ext cx="124569" cy="171512"/>
            </a:xfrm>
            <a:custGeom>
              <a:avLst/>
              <a:gdLst/>
              <a:ahLst/>
              <a:cxnLst/>
              <a:rect l="0" t="0" r="0" b="0"/>
              <a:pathLst>
                <a:path w="124569" h="171512">
                  <a:moveTo>
                    <a:pt x="5589" y="42113"/>
                  </a:moveTo>
                  <a:lnTo>
                    <a:pt x="0" y="58881"/>
                  </a:lnTo>
                  <a:lnTo>
                    <a:pt x="2113" y="91665"/>
                  </a:lnTo>
                  <a:lnTo>
                    <a:pt x="14478" y="135090"/>
                  </a:lnTo>
                  <a:lnTo>
                    <a:pt x="25527" y="152066"/>
                  </a:lnTo>
                  <a:lnTo>
                    <a:pt x="41357" y="164291"/>
                  </a:lnTo>
                  <a:lnTo>
                    <a:pt x="50491" y="169189"/>
                  </a:lnTo>
                  <a:lnTo>
                    <a:pt x="69999" y="171511"/>
                  </a:lnTo>
                  <a:lnTo>
                    <a:pt x="80114" y="170493"/>
                  </a:lnTo>
                  <a:lnTo>
                    <a:pt x="88028" y="166304"/>
                  </a:lnTo>
                  <a:lnTo>
                    <a:pt x="99940" y="152291"/>
                  </a:lnTo>
                  <a:lnTo>
                    <a:pt x="124568" y="94261"/>
                  </a:lnTo>
                  <a:lnTo>
                    <a:pt x="122628" y="33715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93406" y="2230230"/>
              <a:ext cx="107367" cy="170268"/>
            </a:xfrm>
            <a:custGeom>
              <a:avLst/>
              <a:gdLst/>
              <a:ahLst/>
              <a:cxnLst/>
              <a:rect l="0" t="0" r="0" b="0"/>
              <a:pathLst>
                <a:path w="107367" h="170268">
                  <a:moveTo>
                    <a:pt x="7257" y="96568"/>
                  </a:moveTo>
                  <a:lnTo>
                    <a:pt x="65874" y="96568"/>
                  </a:lnTo>
                  <a:lnTo>
                    <a:pt x="86341" y="90328"/>
                  </a:lnTo>
                  <a:lnTo>
                    <a:pt x="95075" y="85389"/>
                  </a:lnTo>
                  <a:lnTo>
                    <a:pt x="100897" y="77417"/>
                  </a:lnTo>
                  <a:lnTo>
                    <a:pt x="107366" y="56081"/>
                  </a:lnTo>
                  <a:lnTo>
                    <a:pt x="105419" y="23350"/>
                  </a:lnTo>
                  <a:lnTo>
                    <a:pt x="100774" y="15001"/>
                  </a:lnTo>
                  <a:lnTo>
                    <a:pt x="86255" y="2604"/>
                  </a:lnTo>
                  <a:lnTo>
                    <a:pt x="77470" y="0"/>
                  </a:lnTo>
                  <a:lnTo>
                    <a:pt x="58350" y="226"/>
                  </a:lnTo>
                  <a:lnTo>
                    <a:pt x="27855" y="12520"/>
                  </a:lnTo>
                  <a:lnTo>
                    <a:pt x="13292" y="30747"/>
                  </a:lnTo>
                  <a:lnTo>
                    <a:pt x="4090" y="55616"/>
                  </a:lnTo>
                  <a:lnTo>
                    <a:pt x="0" y="86166"/>
                  </a:lnTo>
                  <a:lnTo>
                    <a:pt x="4422" y="113001"/>
                  </a:lnTo>
                  <a:lnTo>
                    <a:pt x="20065" y="144720"/>
                  </a:lnTo>
                  <a:lnTo>
                    <a:pt x="26324" y="153236"/>
                  </a:lnTo>
                  <a:lnTo>
                    <a:pt x="35176" y="158913"/>
                  </a:lnTo>
                  <a:lnTo>
                    <a:pt x="80956" y="1702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27046" y="226362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3888440" y="2185524"/>
            <a:ext cx="154504" cy="193955"/>
          </a:xfrm>
          <a:custGeom>
            <a:avLst/>
            <a:gdLst/>
            <a:ahLst/>
            <a:cxnLst/>
            <a:rect l="0" t="0" r="0" b="0"/>
            <a:pathLst>
              <a:path w="154504" h="193955">
                <a:moveTo>
                  <a:pt x="133446" y="67574"/>
                </a:moveTo>
                <a:lnTo>
                  <a:pt x="118873" y="24882"/>
                </a:lnTo>
                <a:lnTo>
                  <a:pt x="113202" y="14546"/>
                </a:lnTo>
                <a:lnTo>
                  <a:pt x="104742" y="7656"/>
                </a:lnTo>
                <a:lnTo>
                  <a:pt x="82864" y="0"/>
                </a:lnTo>
                <a:lnTo>
                  <a:pt x="72818" y="298"/>
                </a:lnTo>
                <a:lnTo>
                  <a:pt x="55418" y="6868"/>
                </a:lnTo>
                <a:lnTo>
                  <a:pt x="32467" y="29310"/>
                </a:lnTo>
                <a:lnTo>
                  <a:pt x="8133" y="78609"/>
                </a:lnTo>
                <a:lnTo>
                  <a:pt x="0" y="112958"/>
                </a:lnTo>
                <a:lnTo>
                  <a:pt x="709" y="149651"/>
                </a:lnTo>
                <a:lnTo>
                  <a:pt x="6601" y="170733"/>
                </a:lnTo>
                <a:lnTo>
                  <a:pt x="17019" y="187902"/>
                </a:lnTo>
                <a:lnTo>
                  <a:pt x="24242" y="192246"/>
                </a:lnTo>
                <a:lnTo>
                  <a:pt x="41627" y="193954"/>
                </a:lnTo>
                <a:lnTo>
                  <a:pt x="57932" y="187694"/>
                </a:lnTo>
                <a:lnTo>
                  <a:pt x="72978" y="175943"/>
                </a:lnTo>
                <a:lnTo>
                  <a:pt x="93432" y="148426"/>
                </a:lnTo>
                <a:lnTo>
                  <a:pt x="103184" y="124175"/>
                </a:lnTo>
                <a:lnTo>
                  <a:pt x="105178" y="100919"/>
                </a:lnTo>
                <a:lnTo>
                  <a:pt x="103334" y="87073"/>
                </a:lnTo>
                <a:lnTo>
                  <a:pt x="102516" y="96518"/>
                </a:lnTo>
                <a:lnTo>
                  <a:pt x="116572" y="152494"/>
                </a:lnTo>
                <a:lnTo>
                  <a:pt x="122196" y="160452"/>
                </a:lnTo>
                <a:lnTo>
                  <a:pt x="154503" y="18338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4127171" y="1979357"/>
            <a:ext cx="2232042" cy="515897"/>
            <a:chOff x="4127171" y="1979357"/>
            <a:chExt cx="2232042" cy="515897"/>
          </a:xfrm>
        </p:grpSpPr>
        <p:sp>
          <p:nvSpPr>
            <p:cNvPr id="122" name="Freeform 121"/>
            <p:cNvSpPr/>
            <p:nvPr/>
          </p:nvSpPr>
          <p:spPr>
            <a:xfrm>
              <a:off x="4127171" y="1979357"/>
              <a:ext cx="15990" cy="368498"/>
            </a:xfrm>
            <a:custGeom>
              <a:avLst/>
              <a:gdLst/>
              <a:ahLst/>
              <a:cxnLst/>
              <a:rect l="0" t="0" r="0" b="0"/>
              <a:pathLst>
                <a:path w="15990" h="36849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0095" y="217798"/>
                  </a:lnTo>
                  <a:lnTo>
                    <a:pt x="15989" y="270293"/>
                  </a:lnTo>
                  <a:lnTo>
                    <a:pt x="12820" y="323623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21927" y="2168870"/>
              <a:ext cx="218799" cy="177396"/>
            </a:xfrm>
            <a:custGeom>
              <a:avLst/>
              <a:gdLst/>
              <a:ahLst/>
              <a:cxnLst/>
              <a:rect l="0" t="0" r="0" b="0"/>
              <a:pathLst>
                <a:path w="218799" h="177396">
                  <a:moveTo>
                    <a:pt x="0" y="42114"/>
                  </a:moveTo>
                  <a:lnTo>
                    <a:pt x="3120" y="84806"/>
                  </a:lnTo>
                  <a:lnTo>
                    <a:pt x="17959" y="144182"/>
                  </a:lnTo>
                  <a:lnTo>
                    <a:pt x="24749" y="167026"/>
                  </a:lnTo>
                  <a:lnTo>
                    <a:pt x="29368" y="172182"/>
                  </a:lnTo>
                  <a:lnTo>
                    <a:pt x="34786" y="173280"/>
                  </a:lnTo>
                  <a:lnTo>
                    <a:pt x="40738" y="171672"/>
                  </a:lnTo>
                  <a:lnTo>
                    <a:pt x="60294" y="158230"/>
                  </a:lnTo>
                  <a:lnTo>
                    <a:pt x="75317" y="133841"/>
                  </a:lnTo>
                  <a:lnTo>
                    <a:pt x="80627" y="130171"/>
                  </a:lnTo>
                  <a:lnTo>
                    <a:pt x="86506" y="130065"/>
                  </a:lnTo>
                  <a:lnTo>
                    <a:pt x="92766" y="132333"/>
                  </a:lnTo>
                  <a:lnTo>
                    <a:pt x="133494" y="174846"/>
                  </a:lnTo>
                  <a:lnTo>
                    <a:pt x="141639" y="177395"/>
                  </a:lnTo>
                  <a:lnTo>
                    <a:pt x="160047" y="173989"/>
                  </a:lnTo>
                  <a:lnTo>
                    <a:pt x="176807" y="161556"/>
                  </a:lnTo>
                  <a:lnTo>
                    <a:pt x="190885" y="144332"/>
                  </a:lnTo>
                  <a:lnTo>
                    <a:pt x="213336" y="94353"/>
                  </a:lnTo>
                  <a:lnTo>
                    <a:pt x="218798" y="5746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77965" y="2221235"/>
              <a:ext cx="144046" cy="135311"/>
            </a:xfrm>
            <a:custGeom>
              <a:avLst/>
              <a:gdLst/>
              <a:ahLst/>
              <a:cxnLst/>
              <a:rect l="0" t="0" r="0" b="0"/>
              <a:pathLst>
                <a:path w="144046" h="135311">
                  <a:moveTo>
                    <a:pt x="101931" y="52920"/>
                  </a:moveTo>
                  <a:lnTo>
                    <a:pt x="101931" y="30563"/>
                  </a:lnTo>
                  <a:lnTo>
                    <a:pt x="95692" y="13348"/>
                  </a:lnTo>
                  <a:lnTo>
                    <a:pt x="90753" y="5481"/>
                  </a:lnTo>
                  <a:lnTo>
                    <a:pt x="82781" y="1407"/>
                  </a:lnTo>
                  <a:lnTo>
                    <a:pt x="61444" y="0"/>
                  </a:lnTo>
                  <a:lnTo>
                    <a:pt x="39484" y="9513"/>
                  </a:lnTo>
                  <a:lnTo>
                    <a:pt x="20364" y="25439"/>
                  </a:lnTo>
                  <a:lnTo>
                    <a:pt x="7967" y="44216"/>
                  </a:lnTo>
                  <a:lnTo>
                    <a:pt x="0" y="80107"/>
                  </a:lnTo>
                  <a:lnTo>
                    <a:pt x="4376" y="100488"/>
                  </a:lnTo>
                  <a:lnTo>
                    <a:pt x="15290" y="117345"/>
                  </a:lnTo>
                  <a:lnTo>
                    <a:pt x="31838" y="132636"/>
                  </a:lnTo>
                  <a:lnTo>
                    <a:pt x="39994" y="135310"/>
                  </a:lnTo>
                  <a:lnTo>
                    <a:pt x="47772" y="134753"/>
                  </a:lnTo>
                  <a:lnTo>
                    <a:pt x="62653" y="127895"/>
                  </a:lnTo>
                  <a:lnTo>
                    <a:pt x="77065" y="117048"/>
                  </a:lnTo>
                  <a:lnTo>
                    <a:pt x="92743" y="92198"/>
                  </a:lnTo>
                  <a:lnTo>
                    <a:pt x="99209" y="57019"/>
                  </a:lnTo>
                  <a:lnTo>
                    <a:pt x="98947" y="52143"/>
                  </a:lnTo>
                  <a:lnTo>
                    <a:pt x="97602" y="52402"/>
                  </a:lnTo>
                  <a:lnTo>
                    <a:pt x="95535" y="56084"/>
                  </a:lnTo>
                  <a:lnTo>
                    <a:pt x="96359" y="69534"/>
                  </a:lnTo>
                  <a:lnTo>
                    <a:pt x="98216" y="78034"/>
                  </a:lnTo>
                  <a:lnTo>
                    <a:pt x="102964" y="84870"/>
                  </a:lnTo>
                  <a:lnTo>
                    <a:pt x="144045" y="1160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64124" y="2221513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24046"/>
                  </a:lnTo>
                  <a:lnTo>
                    <a:pt x="44664" y="8200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32538" y="2200455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157928" y="0"/>
                  </a:moveTo>
                  <a:lnTo>
                    <a:pt x="129247" y="63428"/>
                  </a:lnTo>
                  <a:lnTo>
                    <a:pt x="92136" y="121437"/>
                  </a:lnTo>
                  <a:lnTo>
                    <a:pt x="60531" y="174723"/>
                  </a:lnTo>
                  <a:lnTo>
                    <a:pt x="24681" y="23665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52661" y="2189927"/>
              <a:ext cx="102404" cy="157928"/>
            </a:xfrm>
            <a:custGeom>
              <a:avLst/>
              <a:gdLst/>
              <a:ahLst/>
              <a:cxnLst/>
              <a:rect l="0" t="0" r="0" b="0"/>
              <a:pathLst>
                <a:path w="102404" h="157928">
                  <a:moveTo>
                    <a:pt x="85204" y="0"/>
                  </a:moveTo>
                  <a:lnTo>
                    <a:pt x="32499" y="19128"/>
                  </a:lnTo>
                  <a:lnTo>
                    <a:pt x="16546" y="30338"/>
                  </a:lnTo>
                  <a:lnTo>
                    <a:pt x="4777" y="46239"/>
                  </a:lnTo>
                  <a:lnTo>
                    <a:pt x="0" y="55392"/>
                  </a:lnTo>
                  <a:lnTo>
                    <a:pt x="325" y="62665"/>
                  </a:lnTo>
                  <a:lnTo>
                    <a:pt x="4052" y="68683"/>
                  </a:lnTo>
                  <a:lnTo>
                    <a:pt x="18721" y="78489"/>
                  </a:lnTo>
                  <a:lnTo>
                    <a:pt x="74008" y="97972"/>
                  </a:lnTo>
                  <a:lnTo>
                    <a:pt x="100474" y="114297"/>
                  </a:lnTo>
                  <a:lnTo>
                    <a:pt x="102403" y="120651"/>
                  </a:lnTo>
                  <a:lnTo>
                    <a:pt x="100180" y="127228"/>
                  </a:lnTo>
                  <a:lnTo>
                    <a:pt x="95188" y="133952"/>
                  </a:lnTo>
                  <a:lnTo>
                    <a:pt x="80282" y="144542"/>
                  </a:lnTo>
                  <a:lnTo>
                    <a:pt x="61960" y="151978"/>
                  </a:lnTo>
                  <a:lnTo>
                    <a:pt x="22033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69724" y="2230550"/>
              <a:ext cx="129410" cy="264027"/>
            </a:xfrm>
            <a:custGeom>
              <a:avLst/>
              <a:gdLst/>
              <a:ahLst/>
              <a:cxnLst/>
              <a:rect l="0" t="0" r="0" b="0"/>
              <a:pathLst>
                <a:path w="129410" h="264027">
                  <a:moveTo>
                    <a:pt x="20825" y="96248"/>
                  </a:moveTo>
                  <a:lnTo>
                    <a:pt x="6171" y="140210"/>
                  </a:lnTo>
                  <a:lnTo>
                    <a:pt x="8944" y="202700"/>
                  </a:lnTo>
                  <a:lnTo>
                    <a:pt x="16184" y="263687"/>
                  </a:lnTo>
                  <a:lnTo>
                    <a:pt x="15392" y="264026"/>
                  </a:lnTo>
                  <a:lnTo>
                    <a:pt x="5714" y="233764"/>
                  </a:lnTo>
                  <a:lnTo>
                    <a:pt x="942" y="175491"/>
                  </a:lnTo>
                  <a:lnTo>
                    <a:pt x="0" y="117706"/>
                  </a:lnTo>
                  <a:lnTo>
                    <a:pt x="5403" y="61232"/>
                  </a:lnTo>
                  <a:lnTo>
                    <a:pt x="14436" y="24651"/>
                  </a:lnTo>
                  <a:lnTo>
                    <a:pt x="20075" y="15761"/>
                  </a:lnTo>
                  <a:lnTo>
                    <a:pt x="35699" y="2764"/>
                  </a:lnTo>
                  <a:lnTo>
                    <a:pt x="44779" y="0"/>
                  </a:lnTo>
                  <a:lnTo>
                    <a:pt x="64227" y="48"/>
                  </a:lnTo>
                  <a:lnTo>
                    <a:pt x="81448" y="7089"/>
                  </a:lnTo>
                  <a:lnTo>
                    <a:pt x="111569" y="30673"/>
                  </a:lnTo>
                  <a:lnTo>
                    <a:pt x="127391" y="56541"/>
                  </a:lnTo>
                  <a:lnTo>
                    <a:pt x="129409" y="76260"/>
                  </a:lnTo>
                  <a:lnTo>
                    <a:pt x="125236" y="95553"/>
                  </a:lnTo>
                  <a:lnTo>
                    <a:pt x="115583" y="111927"/>
                  </a:lnTo>
                  <a:lnTo>
                    <a:pt x="107394" y="117229"/>
                  </a:lnTo>
                  <a:lnTo>
                    <a:pt x="73511" y="124691"/>
                  </a:lnTo>
                  <a:lnTo>
                    <a:pt x="20825" y="1278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55977" y="2260854"/>
              <a:ext cx="132424" cy="114949"/>
            </a:xfrm>
            <a:custGeom>
              <a:avLst/>
              <a:gdLst/>
              <a:ahLst/>
              <a:cxnLst/>
              <a:rect l="0" t="0" r="0" b="0"/>
              <a:pathLst>
                <a:path w="132424" h="114949">
                  <a:moveTo>
                    <a:pt x="87256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9" y="760"/>
                  </a:lnTo>
                  <a:lnTo>
                    <a:pt x="27928" y="11237"/>
                  </a:lnTo>
                  <a:lnTo>
                    <a:pt x="12925" y="27591"/>
                  </a:lnTo>
                  <a:lnTo>
                    <a:pt x="2357" y="46558"/>
                  </a:lnTo>
                  <a:lnTo>
                    <a:pt x="0" y="69806"/>
                  </a:lnTo>
                  <a:lnTo>
                    <a:pt x="1009" y="82557"/>
                  </a:lnTo>
                  <a:lnTo>
                    <a:pt x="5192" y="92227"/>
                  </a:lnTo>
                  <a:lnTo>
                    <a:pt x="19198" y="106091"/>
                  </a:lnTo>
                  <a:lnTo>
                    <a:pt x="40240" y="113033"/>
                  </a:lnTo>
                  <a:lnTo>
                    <a:pt x="64020" y="114948"/>
                  </a:lnTo>
                  <a:lnTo>
                    <a:pt x="86288" y="111900"/>
                  </a:lnTo>
                  <a:lnTo>
                    <a:pt x="104763" y="103526"/>
                  </a:lnTo>
                  <a:lnTo>
                    <a:pt x="112965" y="98018"/>
                  </a:lnTo>
                  <a:lnTo>
                    <a:pt x="125198" y="82538"/>
                  </a:lnTo>
                  <a:lnTo>
                    <a:pt x="130098" y="73497"/>
                  </a:lnTo>
                  <a:lnTo>
                    <a:pt x="132423" y="54093"/>
                  </a:lnTo>
                  <a:lnTo>
                    <a:pt x="128387" y="34940"/>
                  </a:lnTo>
                  <a:lnTo>
                    <a:pt x="108313" y="2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58963" y="2234236"/>
              <a:ext cx="143704" cy="149300"/>
            </a:xfrm>
            <a:custGeom>
              <a:avLst/>
              <a:gdLst/>
              <a:ahLst/>
              <a:cxnLst/>
              <a:rect l="0" t="0" r="0" b="0"/>
              <a:pathLst>
                <a:path w="143704" h="149300">
                  <a:moveTo>
                    <a:pt x="115897" y="8334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7"/>
                  </a:lnTo>
                  <a:lnTo>
                    <a:pt x="1651" y="26594"/>
                  </a:lnTo>
                  <a:lnTo>
                    <a:pt x="0" y="48425"/>
                  </a:lnTo>
                  <a:lnTo>
                    <a:pt x="3537" y="57288"/>
                  </a:lnTo>
                  <a:lnTo>
                    <a:pt x="16826" y="70255"/>
                  </a:lnTo>
                  <a:lnTo>
                    <a:pt x="72406" y="91935"/>
                  </a:lnTo>
                  <a:lnTo>
                    <a:pt x="125074" y="111196"/>
                  </a:lnTo>
                  <a:lnTo>
                    <a:pt x="141813" y="122680"/>
                  </a:lnTo>
                  <a:lnTo>
                    <a:pt x="143703" y="127849"/>
                  </a:lnTo>
                  <a:lnTo>
                    <a:pt x="141453" y="132464"/>
                  </a:lnTo>
                  <a:lnTo>
                    <a:pt x="136444" y="136711"/>
                  </a:lnTo>
                  <a:lnTo>
                    <a:pt x="107037" y="148277"/>
                  </a:lnTo>
                  <a:lnTo>
                    <a:pt x="85053" y="149299"/>
                  </a:lnTo>
                  <a:lnTo>
                    <a:pt x="27444" y="137230"/>
                  </a:lnTo>
                  <a:lnTo>
                    <a:pt x="10612" y="134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748559" y="229521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6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59088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75030" y="2137285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2067" y="48930"/>
                  </a:lnTo>
                  <a:lnTo>
                    <a:pt x="522" y="96776"/>
                  </a:lnTo>
                  <a:lnTo>
                    <a:pt x="0" y="159756"/>
                  </a:lnTo>
                  <a:lnTo>
                    <a:pt x="7132" y="217256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90673" y="226362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02707" y="2305741"/>
              <a:ext cx="9066" cy="105286"/>
            </a:xfrm>
            <a:custGeom>
              <a:avLst/>
              <a:gdLst/>
              <a:ahLst/>
              <a:cxnLst/>
              <a:rect l="0" t="0" r="0" b="0"/>
              <a:pathLst>
                <a:path w="9066" h="105286">
                  <a:moveTo>
                    <a:pt x="9065" y="0"/>
                  </a:moveTo>
                  <a:lnTo>
                    <a:pt x="0" y="58616"/>
                  </a:lnTo>
                  <a:lnTo>
                    <a:pt x="9065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01243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74943" y="2274155"/>
              <a:ext cx="115814" cy="151002"/>
            </a:xfrm>
            <a:custGeom>
              <a:avLst/>
              <a:gdLst/>
              <a:ahLst/>
              <a:cxnLst/>
              <a:rect l="0" t="0" r="0" b="0"/>
              <a:pathLst>
                <a:path w="115814" h="151002">
                  <a:moveTo>
                    <a:pt x="0" y="10528"/>
                  </a:moveTo>
                  <a:lnTo>
                    <a:pt x="9575" y="41811"/>
                  </a:lnTo>
                  <a:lnTo>
                    <a:pt x="38920" y="95808"/>
                  </a:lnTo>
                  <a:lnTo>
                    <a:pt x="65104" y="147538"/>
                  </a:lnTo>
                  <a:lnTo>
                    <a:pt x="69139" y="151001"/>
                  </a:lnTo>
                  <a:lnTo>
                    <a:pt x="72999" y="149800"/>
                  </a:lnTo>
                  <a:lnTo>
                    <a:pt x="80407" y="139108"/>
                  </a:lnTo>
                  <a:lnTo>
                    <a:pt x="87599" y="122657"/>
                  </a:lnTo>
                  <a:lnTo>
                    <a:pt x="88455" y="103647"/>
                  </a:lnTo>
                  <a:lnTo>
                    <a:pt x="87276" y="82330"/>
                  </a:lnTo>
                  <a:lnTo>
                    <a:pt x="99129" y="22425"/>
                  </a:lnTo>
                  <a:lnTo>
                    <a:pt x="105669" y="996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22342" y="2278668"/>
              <a:ext cx="136871" cy="159513"/>
            </a:xfrm>
            <a:custGeom>
              <a:avLst/>
              <a:gdLst/>
              <a:ahLst/>
              <a:cxnLst/>
              <a:rect l="0" t="0" r="0" b="0"/>
              <a:pathLst>
                <a:path w="136871" h="159513">
                  <a:moveTo>
                    <a:pt x="0" y="27073"/>
                  </a:moveTo>
                  <a:lnTo>
                    <a:pt x="9575" y="51119"/>
                  </a:lnTo>
                  <a:lnTo>
                    <a:pt x="20243" y="65446"/>
                  </a:lnTo>
                  <a:lnTo>
                    <a:pt x="39022" y="73373"/>
                  </a:lnTo>
                  <a:lnTo>
                    <a:pt x="62966" y="75727"/>
                  </a:lnTo>
                  <a:lnTo>
                    <a:pt x="89206" y="72873"/>
                  </a:lnTo>
                  <a:lnTo>
                    <a:pt x="110227" y="64586"/>
                  </a:lnTo>
                  <a:lnTo>
                    <a:pt x="119108" y="59100"/>
                  </a:lnTo>
                  <a:lnTo>
                    <a:pt x="123859" y="51934"/>
                  </a:lnTo>
                  <a:lnTo>
                    <a:pt x="126018" y="34613"/>
                  </a:lnTo>
                  <a:lnTo>
                    <a:pt x="119959" y="18335"/>
                  </a:lnTo>
                  <a:lnTo>
                    <a:pt x="115068" y="10719"/>
                  </a:lnTo>
                  <a:lnTo>
                    <a:pt x="107127" y="5642"/>
                  </a:lnTo>
                  <a:lnTo>
                    <a:pt x="85827" y="0"/>
                  </a:lnTo>
                  <a:lnTo>
                    <a:pt x="53116" y="2414"/>
                  </a:lnTo>
                  <a:lnTo>
                    <a:pt x="34915" y="13773"/>
                  </a:lnTo>
                  <a:lnTo>
                    <a:pt x="20197" y="30520"/>
                  </a:lnTo>
                  <a:lnTo>
                    <a:pt x="9756" y="49662"/>
                  </a:lnTo>
                  <a:lnTo>
                    <a:pt x="2890" y="85758"/>
                  </a:lnTo>
                  <a:lnTo>
                    <a:pt x="6445" y="120500"/>
                  </a:lnTo>
                  <a:lnTo>
                    <a:pt x="18072" y="139176"/>
                  </a:lnTo>
                  <a:lnTo>
                    <a:pt x="26086" y="147432"/>
                  </a:lnTo>
                  <a:lnTo>
                    <a:pt x="47469" y="156605"/>
                  </a:lnTo>
                  <a:lnTo>
                    <a:pt x="71400" y="159512"/>
                  </a:lnTo>
                  <a:lnTo>
                    <a:pt x="112239" y="151846"/>
                  </a:lnTo>
                  <a:lnTo>
                    <a:pt x="136870" y="1428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3185528" y="2579481"/>
            <a:ext cx="2036607" cy="515898"/>
            <a:chOff x="3185528" y="2579481"/>
            <a:chExt cx="2036607" cy="515898"/>
          </a:xfrm>
        </p:grpSpPr>
        <p:sp>
          <p:nvSpPr>
            <p:cNvPr id="140" name="Freeform 139"/>
            <p:cNvSpPr/>
            <p:nvPr/>
          </p:nvSpPr>
          <p:spPr>
            <a:xfrm>
              <a:off x="3211191" y="267423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185528" y="2811108"/>
              <a:ext cx="194120" cy="178336"/>
            </a:xfrm>
            <a:custGeom>
              <a:avLst/>
              <a:gdLst/>
              <a:ahLst/>
              <a:cxnLst/>
              <a:rect l="0" t="0" r="0" b="0"/>
              <a:pathLst>
                <a:path w="194120" h="178336">
                  <a:moveTo>
                    <a:pt x="15135" y="0"/>
                  </a:moveTo>
                  <a:lnTo>
                    <a:pt x="9546" y="58617"/>
                  </a:lnTo>
                  <a:lnTo>
                    <a:pt x="4412" y="112791"/>
                  </a:lnTo>
                  <a:lnTo>
                    <a:pt x="0" y="152223"/>
                  </a:lnTo>
                  <a:lnTo>
                    <a:pt x="6848" y="171380"/>
                  </a:lnTo>
                  <a:lnTo>
                    <a:pt x="13120" y="176255"/>
                  </a:lnTo>
                  <a:lnTo>
                    <a:pt x="20810" y="178335"/>
                  </a:lnTo>
                  <a:lnTo>
                    <a:pt x="48402" y="175673"/>
                  </a:lnTo>
                  <a:lnTo>
                    <a:pt x="106820" y="161001"/>
                  </a:lnTo>
                  <a:lnTo>
                    <a:pt x="167718" y="149422"/>
                  </a:lnTo>
                  <a:lnTo>
                    <a:pt x="19411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11191" y="281110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53305" y="267423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9311" y="1463"/>
                  </a:lnTo>
                  <a:lnTo>
                    <a:pt x="46307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211191" y="268476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8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495461" y="2821637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89644" y="17981"/>
                  </a:lnTo>
                  <a:lnTo>
                    <a:pt x="59612" y="74354"/>
                  </a:lnTo>
                  <a:lnTo>
                    <a:pt x="26993" y="1357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63875" y="2821637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52540" y="55659"/>
                  </a:lnTo>
                  <a:lnTo>
                    <a:pt x="108791" y="119030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706031" y="2800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706031" y="2905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138350" y="2579481"/>
              <a:ext cx="19740" cy="515898"/>
            </a:xfrm>
            <a:custGeom>
              <a:avLst/>
              <a:gdLst/>
              <a:ahLst/>
              <a:cxnLst/>
              <a:rect l="0" t="0" r="0" b="0"/>
              <a:pathLst>
                <a:path w="19740" h="515898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8927" y="206777"/>
                  </a:lnTo>
                  <a:lnTo>
                    <a:pt x="10766" y="261699"/>
                  </a:lnTo>
                  <a:lnTo>
                    <a:pt x="18155" y="322835"/>
                  </a:lnTo>
                  <a:lnTo>
                    <a:pt x="19739" y="377975"/>
                  </a:lnTo>
                  <a:lnTo>
                    <a:pt x="14685" y="437830"/>
                  </a:lnTo>
                  <a:lnTo>
                    <a:pt x="10511" y="496359"/>
                  </a:lnTo>
                  <a:lnTo>
                    <a:pt x="9878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253513" y="284269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74611" y="2737409"/>
              <a:ext cx="145457" cy="252685"/>
            </a:xfrm>
            <a:custGeom>
              <a:avLst/>
              <a:gdLst/>
              <a:ahLst/>
              <a:cxnLst/>
              <a:rect l="0" t="0" r="0" b="0"/>
              <a:pathLst>
                <a:path w="145457" h="252685">
                  <a:moveTo>
                    <a:pt x="0" y="0"/>
                  </a:moveTo>
                  <a:lnTo>
                    <a:pt x="27556" y="7236"/>
                  </a:lnTo>
                  <a:lnTo>
                    <a:pt x="83778" y="9878"/>
                  </a:lnTo>
                  <a:lnTo>
                    <a:pt x="134702" y="4811"/>
                  </a:lnTo>
                  <a:lnTo>
                    <a:pt x="141274" y="7886"/>
                  </a:lnTo>
                  <a:lnTo>
                    <a:pt x="144485" y="14616"/>
                  </a:lnTo>
                  <a:lnTo>
                    <a:pt x="145456" y="23782"/>
                  </a:lnTo>
                  <a:lnTo>
                    <a:pt x="140296" y="40206"/>
                  </a:lnTo>
                  <a:lnTo>
                    <a:pt x="104661" y="95513"/>
                  </a:lnTo>
                  <a:lnTo>
                    <a:pt x="66236" y="157994"/>
                  </a:lnTo>
                  <a:lnTo>
                    <a:pt x="50431" y="186413"/>
                  </a:lnTo>
                  <a:lnTo>
                    <a:pt x="34050" y="21277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727295" y="2579481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52643" y="0"/>
                  </a:moveTo>
                  <a:lnTo>
                    <a:pt x="44309" y="37478"/>
                  </a:lnTo>
                  <a:lnTo>
                    <a:pt x="42547" y="94491"/>
                  </a:lnTo>
                  <a:lnTo>
                    <a:pt x="34964" y="147607"/>
                  </a:lnTo>
                  <a:lnTo>
                    <a:pt x="31417" y="196334"/>
                  </a:lnTo>
                  <a:lnTo>
                    <a:pt x="24646" y="254705"/>
                  </a:lnTo>
                  <a:lnTo>
                    <a:pt x="20951" y="312945"/>
                  </a:lnTo>
                  <a:lnTo>
                    <a:pt x="12934" y="372082"/>
                  </a:lnTo>
                  <a:lnTo>
                    <a:pt x="5414" y="43380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16850" y="2768994"/>
              <a:ext cx="105285" cy="31587"/>
            </a:xfrm>
            <a:custGeom>
              <a:avLst/>
              <a:gdLst/>
              <a:ahLst/>
              <a:cxnLst/>
              <a:rect l="0" t="0" r="0" b="0"/>
              <a:pathLst>
                <a:path w="105285" h="31587">
                  <a:moveTo>
                    <a:pt x="105284" y="0"/>
                  </a:moveTo>
                  <a:lnTo>
                    <a:pt x="5140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137906" y="288480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5464290" y="2616429"/>
            <a:ext cx="303540" cy="342079"/>
          </a:xfrm>
          <a:custGeom>
            <a:avLst/>
            <a:gdLst/>
            <a:ahLst/>
            <a:cxnLst/>
            <a:rect l="0" t="0" r="0" b="0"/>
            <a:pathLst>
              <a:path w="303540" h="342079">
                <a:moveTo>
                  <a:pt x="0" y="5166"/>
                </a:moveTo>
                <a:lnTo>
                  <a:pt x="58617" y="5166"/>
                </a:lnTo>
                <a:lnTo>
                  <a:pt x="112791" y="12402"/>
                </a:lnTo>
                <a:lnTo>
                  <a:pt x="168552" y="15045"/>
                </a:lnTo>
                <a:lnTo>
                  <a:pt x="231423" y="8374"/>
                </a:lnTo>
                <a:lnTo>
                  <a:pt x="293153" y="0"/>
                </a:lnTo>
                <a:lnTo>
                  <a:pt x="299551" y="1722"/>
                </a:lnTo>
                <a:lnTo>
                  <a:pt x="302646" y="6380"/>
                </a:lnTo>
                <a:lnTo>
                  <a:pt x="303539" y="12994"/>
                </a:lnTo>
                <a:lnTo>
                  <a:pt x="298293" y="29703"/>
                </a:lnTo>
                <a:lnTo>
                  <a:pt x="279066" y="58840"/>
                </a:lnTo>
                <a:lnTo>
                  <a:pt x="230942" y="111757"/>
                </a:lnTo>
                <a:lnTo>
                  <a:pt x="192498" y="164045"/>
                </a:lnTo>
                <a:lnTo>
                  <a:pt x="155981" y="226174"/>
                </a:lnTo>
                <a:lnTo>
                  <a:pt x="134753" y="273344"/>
                </a:lnTo>
                <a:lnTo>
                  <a:pt x="97690" y="325747"/>
                </a:lnTo>
                <a:lnTo>
                  <a:pt x="84228" y="34207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47440" y="156788"/>
            <a:ext cx="1874074" cy="398426"/>
            <a:chOff x="347440" y="156788"/>
            <a:chExt cx="1874074" cy="398426"/>
          </a:xfrm>
        </p:grpSpPr>
        <p:sp>
          <p:nvSpPr>
            <p:cNvPr id="2" name="Freeform 1"/>
            <p:cNvSpPr/>
            <p:nvPr/>
          </p:nvSpPr>
          <p:spPr>
            <a:xfrm>
              <a:off x="347440" y="381171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8383"/>
                  </a:moveTo>
                  <a:lnTo>
                    <a:pt x="57278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1864" y="156788"/>
              <a:ext cx="279888" cy="398426"/>
            </a:xfrm>
            <a:custGeom>
              <a:avLst/>
              <a:gdLst/>
              <a:ahLst/>
              <a:cxnLst/>
              <a:rect l="0" t="0" r="0" b="0"/>
              <a:pathLst>
                <a:path w="279888" h="398426">
                  <a:moveTo>
                    <a:pt x="258830" y="64310"/>
                  </a:moveTo>
                  <a:lnTo>
                    <a:pt x="249255" y="40263"/>
                  </a:lnTo>
                  <a:lnTo>
                    <a:pt x="238586" y="25937"/>
                  </a:lnTo>
                  <a:lnTo>
                    <a:pt x="208248" y="4717"/>
                  </a:lnTo>
                  <a:lnTo>
                    <a:pt x="182927" y="0"/>
                  </a:lnTo>
                  <a:lnTo>
                    <a:pt x="134132" y="6503"/>
                  </a:lnTo>
                  <a:lnTo>
                    <a:pt x="91869" y="27458"/>
                  </a:lnTo>
                  <a:lnTo>
                    <a:pt x="46839" y="66620"/>
                  </a:lnTo>
                  <a:lnTo>
                    <a:pt x="21843" y="102169"/>
                  </a:lnTo>
                  <a:lnTo>
                    <a:pt x="2011" y="163339"/>
                  </a:lnTo>
                  <a:lnTo>
                    <a:pt x="0" y="224814"/>
                  </a:lnTo>
                  <a:lnTo>
                    <a:pt x="10521" y="281758"/>
                  </a:lnTo>
                  <a:lnTo>
                    <a:pt x="25034" y="332867"/>
                  </a:lnTo>
                  <a:lnTo>
                    <a:pt x="36378" y="351735"/>
                  </a:lnTo>
                  <a:lnTo>
                    <a:pt x="61507" y="375511"/>
                  </a:lnTo>
                  <a:lnTo>
                    <a:pt x="96769" y="391784"/>
                  </a:lnTo>
                  <a:lnTo>
                    <a:pt x="136852" y="398425"/>
                  </a:lnTo>
                  <a:lnTo>
                    <a:pt x="191148" y="385028"/>
                  </a:lnTo>
                  <a:lnTo>
                    <a:pt x="247707" y="360716"/>
                  </a:lnTo>
                  <a:lnTo>
                    <a:pt x="279887" y="338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9543" y="357968"/>
              <a:ext cx="175009" cy="182081"/>
            </a:xfrm>
            <a:custGeom>
              <a:avLst/>
              <a:gdLst/>
              <a:ahLst/>
              <a:cxnLst/>
              <a:rect l="0" t="0" r="0" b="0"/>
              <a:pathLst>
                <a:path w="175009" h="182081">
                  <a:moveTo>
                    <a:pt x="108550" y="31586"/>
                  </a:moveTo>
                  <a:lnTo>
                    <a:pt x="97371" y="20408"/>
                  </a:lnTo>
                  <a:lnTo>
                    <a:pt x="79405" y="14919"/>
                  </a:lnTo>
                  <a:lnTo>
                    <a:pt x="68063" y="13456"/>
                  </a:lnTo>
                  <a:lnTo>
                    <a:pt x="49222" y="18069"/>
                  </a:lnTo>
                  <a:lnTo>
                    <a:pt x="33049" y="29088"/>
                  </a:lnTo>
                  <a:lnTo>
                    <a:pt x="11960" y="55022"/>
                  </a:lnTo>
                  <a:lnTo>
                    <a:pt x="2060" y="74757"/>
                  </a:lnTo>
                  <a:lnTo>
                    <a:pt x="0" y="95227"/>
                  </a:lnTo>
                  <a:lnTo>
                    <a:pt x="8209" y="136964"/>
                  </a:lnTo>
                  <a:lnTo>
                    <a:pt x="23317" y="162895"/>
                  </a:lnTo>
                  <a:lnTo>
                    <a:pt x="39083" y="174953"/>
                  </a:lnTo>
                  <a:lnTo>
                    <a:pt x="48201" y="179807"/>
                  </a:lnTo>
                  <a:lnTo>
                    <a:pt x="67690" y="182080"/>
                  </a:lnTo>
                  <a:lnTo>
                    <a:pt x="108798" y="174007"/>
                  </a:lnTo>
                  <a:lnTo>
                    <a:pt x="134619" y="158923"/>
                  </a:lnTo>
                  <a:lnTo>
                    <a:pt x="157088" y="139635"/>
                  </a:lnTo>
                  <a:lnTo>
                    <a:pt x="172974" y="107924"/>
                  </a:lnTo>
                  <a:lnTo>
                    <a:pt x="175008" y="82282"/>
                  </a:lnTo>
                  <a:lnTo>
                    <a:pt x="170842" y="57627"/>
                  </a:lnTo>
                  <a:lnTo>
                    <a:pt x="161192" y="38870"/>
                  </a:lnTo>
                  <a:lnTo>
                    <a:pt x="137015" y="15157"/>
                  </a:lnTo>
                  <a:lnTo>
                    <a:pt x="120811" y="6737"/>
                  </a:lnTo>
                  <a:lnTo>
                    <a:pt x="980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0322" y="381221"/>
              <a:ext cx="170743" cy="151392"/>
            </a:xfrm>
            <a:custGeom>
              <a:avLst/>
              <a:gdLst/>
              <a:ahLst/>
              <a:cxnLst/>
              <a:rect l="0" t="0" r="0" b="0"/>
              <a:pathLst>
                <a:path w="170743" h="151392">
                  <a:moveTo>
                    <a:pt x="129398" y="8333"/>
                  </a:moveTo>
                  <a:lnTo>
                    <a:pt x="91920" y="0"/>
                  </a:lnTo>
                  <a:lnTo>
                    <a:pt x="68287" y="1120"/>
                  </a:lnTo>
                  <a:lnTo>
                    <a:pt x="36422" y="14904"/>
                  </a:lnTo>
                  <a:lnTo>
                    <a:pt x="19445" y="27241"/>
                  </a:lnTo>
                  <a:lnTo>
                    <a:pt x="2323" y="52930"/>
                  </a:lnTo>
                  <a:lnTo>
                    <a:pt x="0" y="72607"/>
                  </a:lnTo>
                  <a:lnTo>
                    <a:pt x="4038" y="93051"/>
                  </a:lnTo>
                  <a:lnTo>
                    <a:pt x="13631" y="113836"/>
                  </a:lnTo>
                  <a:lnTo>
                    <a:pt x="37775" y="139679"/>
                  </a:lnTo>
                  <a:lnTo>
                    <a:pt x="60210" y="148597"/>
                  </a:lnTo>
                  <a:lnTo>
                    <a:pt x="85780" y="151391"/>
                  </a:lnTo>
                  <a:lnTo>
                    <a:pt x="112742" y="148733"/>
                  </a:lnTo>
                  <a:lnTo>
                    <a:pt x="134083" y="140533"/>
                  </a:lnTo>
                  <a:lnTo>
                    <a:pt x="166848" y="116205"/>
                  </a:lnTo>
                  <a:lnTo>
                    <a:pt x="170742" y="105984"/>
                  </a:lnTo>
                  <a:lnTo>
                    <a:pt x="170634" y="65992"/>
                  </a:lnTo>
                  <a:lnTo>
                    <a:pt x="166052" y="42148"/>
                  </a:lnTo>
                  <a:lnTo>
                    <a:pt x="156997" y="26092"/>
                  </a:lnTo>
                  <a:lnTo>
                    <a:pt x="139926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343315"/>
              <a:ext cx="168457" cy="148110"/>
            </a:xfrm>
            <a:custGeom>
              <a:avLst/>
              <a:gdLst/>
              <a:ahLst/>
              <a:cxnLst/>
              <a:rect l="0" t="0" r="0" b="0"/>
              <a:pathLst>
                <a:path w="168457" h="148110">
                  <a:moveTo>
                    <a:pt x="0" y="46239"/>
                  </a:moveTo>
                  <a:lnTo>
                    <a:pt x="34747" y="102431"/>
                  </a:lnTo>
                  <a:lnTo>
                    <a:pt x="61233" y="146402"/>
                  </a:lnTo>
                  <a:lnTo>
                    <a:pt x="63049" y="148109"/>
                  </a:lnTo>
                  <a:lnTo>
                    <a:pt x="42004" y="89116"/>
                  </a:lnTo>
                  <a:lnTo>
                    <a:pt x="28054" y="46390"/>
                  </a:lnTo>
                  <a:lnTo>
                    <a:pt x="29231" y="38151"/>
                  </a:lnTo>
                  <a:lnTo>
                    <a:pt x="33525" y="31488"/>
                  </a:lnTo>
                  <a:lnTo>
                    <a:pt x="47655" y="20966"/>
                  </a:lnTo>
                  <a:lnTo>
                    <a:pt x="101075" y="985"/>
                  </a:lnTo>
                  <a:lnTo>
                    <a:pt x="124471" y="0"/>
                  </a:lnTo>
                  <a:lnTo>
                    <a:pt x="168456" y="4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9461" y="186511"/>
              <a:ext cx="185099" cy="342328"/>
            </a:xfrm>
            <a:custGeom>
              <a:avLst/>
              <a:gdLst/>
              <a:ahLst/>
              <a:cxnLst/>
              <a:rect l="0" t="0" r="0" b="0"/>
              <a:pathLst>
                <a:path w="185099" h="342328">
                  <a:moveTo>
                    <a:pt x="132456" y="245157"/>
                  </a:moveTo>
                  <a:lnTo>
                    <a:pt x="126867" y="228389"/>
                  </a:lnTo>
                  <a:lnTo>
                    <a:pt x="114764" y="213918"/>
                  </a:lnTo>
                  <a:lnTo>
                    <a:pt x="106623" y="206783"/>
                  </a:lnTo>
                  <a:lnTo>
                    <a:pt x="85100" y="198856"/>
                  </a:lnTo>
                  <a:lnTo>
                    <a:pt x="72809" y="196742"/>
                  </a:lnTo>
                  <a:lnTo>
                    <a:pt x="49794" y="200633"/>
                  </a:lnTo>
                  <a:lnTo>
                    <a:pt x="20226" y="215977"/>
                  </a:lnTo>
                  <a:lnTo>
                    <a:pt x="12012" y="222194"/>
                  </a:lnTo>
                  <a:lnTo>
                    <a:pt x="2886" y="241580"/>
                  </a:lnTo>
                  <a:lnTo>
                    <a:pt x="0" y="264624"/>
                  </a:lnTo>
                  <a:lnTo>
                    <a:pt x="10667" y="318647"/>
                  </a:lnTo>
                  <a:lnTo>
                    <a:pt x="16168" y="326906"/>
                  </a:lnTo>
                  <a:lnTo>
                    <a:pt x="31639" y="339201"/>
                  </a:lnTo>
                  <a:lnTo>
                    <a:pt x="53333" y="342327"/>
                  </a:lnTo>
                  <a:lnTo>
                    <a:pt x="65669" y="341522"/>
                  </a:lnTo>
                  <a:lnTo>
                    <a:pt x="85615" y="331270"/>
                  </a:lnTo>
                  <a:lnTo>
                    <a:pt x="124814" y="286133"/>
                  </a:lnTo>
                  <a:lnTo>
                    <a:pt x="145139" y="251839"/>
                  </a:lnTo>
                  <a:lnTo>
                    <a:pt x="157921" y="201123"/>
                  </a:lnTo>
                  <a:lnTo>
                    <a:pt x="162832" y="137760"/>
                  </a:lnTo>
                  <a:lnTo>
                    <a:pt x="163802" y="74854"/>
                  </a:lnTo>
                  <a:lnTo>
                    <a:pt x="152557" y="14673"/>
                  </a:lnTo>
                  <a:lnTo>
                    <a:pt x="149366" y="3764"/>
                  </a:lnTo>
                  <a:lnTo>
                    <a:pt x="146069" y="0"/>
                  </a:lnTo>
                  <a:lnTo>
                    <a:pt x="142701" y="1001"/>
                  </a:lnTo>
                  <a:lnTo>
                    <a:pt x="139286" y="5177"/>
                  </a:lnTo>
                  <a:lnTo>
                    <a:pt x="134479" y="33412"/>
                  </a:lnTo>
                  <a:lnTo>
                    <a:pt x="132856" y="92110"/>
                  </a:lnTo>
                  <a:lnTo>
                    <a:pt x="132535" y="149978"/>
                  </a:lnTo>
                  <a:lnTo>
                    <a:pt x="138060" y="206469"/>
                  </a:lnTo>
                  <a:lnTo>
                    <a:pt x="162122" y="265279"/>
                  </a:lnTo>
                  <a:lnTo>
                    <a:pt x="185098" y="308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8259" y="41061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7730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336158"/>
              <a:ext cx="162088" cy="137625"/>
            </a:xfrm>
            <a:custGeom>
              <a:avLst/>
              <a:gdLst/>
              <a:ahLst/>
              <a:cxnLst/>
              <a:rect l="0" t="0" r="0" b="0"/>
              <a:pathLst>
                <a:path w="162088" h="137625">
                  <a:moveTo>
                    <a:pt x="0" y="53396"/>
                  </a:moveTo>
                  <a:lnTo>
                    <a:pt x="0" y="112013"/>
                  </a:lnTo>
                  <a:lnTo>
                    <a:pt x="1170" y="115870"/>
                  </a:lnTo>
                  <a:lnTo>
                    <a:pt x="3119" y="113763"/>
                  </a:lnTo>
                  <a:lnTo>
                    <a:pt x="29664" y="54421"/>
                  </a:lnTo>
                  <a:lnTo>
                    <a:pt x="44664" y="25234"/>
                  </a:lnTo>
                  <a:lnTo>
                    <a:pt x="58455" y="10464"/>
                  </a:lnTo>
                  <a:lnTo>
                    <a:pt x="76283" y="0"/>
                  </a:lnTo>
                  <a:lnTo>
                    <a:pt x="85950" y="251"/>
                  </a:lnTo>
                  <a:lnTo>
                    <a:pt x="106050" y="9889"/>
                  </a:lnTo>
                  <a:lnTo>
                    <a:pt x="131508" y="35046"/>
                  </a:lnTo>
                  <a:lnTo>
                    <a:pt x="156759" y="85338"/>
                  </a:lnTo>
                  <a:lnTo>
                    <a:pt x="162087" y="105027"/>
                  </a:lnTo>
                  <a:lnTo>
                    <a:pt x="157927" y="137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4723" y="368605"/>
              <a:ext cx="186791" cy="127364"/>
            </a:xfrm>
            <a:custGeom>
              <a:avLst/>
              <a:gdLst/>
              <a:ahLst/>
              <a:cxnLst/>
              <a:rect l="0" t="0" r="0" b="0"/>
              <a:pathLst>
                <a:path w="186791" h="127364">
                  <a:moveTo>
                    <a:pt x="92033" y="84120"/>
                  </a:moveTo>
                  <a:lnTo>
                    <a:pt x="100366" y="46642"/>
                  </a:lnTo>
                  <a:lnTo>
                    <a:pt x="101098" y="34568"/>
                  </a:lnTo>
                  <a:lnTo>
                    <a:pt x="95672" y="14914"/>
                  </a:lnTo>
                  <a:lnTo>
                    <a:pt x="90949" y="6397"/>
                  </a:lnTo>
                  <a:lnTo>
                    <a:pt x="84292" y="1889"/>
                  </a:lnTo>
                  <a:lnTo>
                    <a:pt x="67535" y="0"/>
                  </a:lnTo>
                  <a:lnTo>
                    <a:pt x="51509" y="6179"/>
                  </a:lnTo>
                  <a:lnTo>
                    <a:pt x="22157" y="29210"/>
                  </a:lnTo>
                  <a:lnTo>
                    <a:pt x="6468" y="60571"/>
                  </a:lnTo>
                  <a:lnTo>
                    <a:pt x="0" y="99499"/>
                  </a:lnTo>
                  <a:lnTo>
                    <a:pt x="2602" y="109581"/>
                  </a:lnTo>
                  <a:lnTo>
                    <a:pt x="7846" y="117471"/>
                  </a:lnTo>
                  <a:lnTo>
                    <a:pt x="14851" y="123902"/>
                  </a:lnTo>
                  <a:lnTo>
                    <a:pt x="23031" y="127019"/>
                  </a:lnTo>
                  <a:lnTo>
                    <a:pt x="41478" y="127363"/>
                  </a:lnTo>
                  <a:lnTo>
                    <a:pt x="58256" y="120496"/>
                  </a:lnTo>
                  <a:lnTo>
                    <a:pt x="66005" y="115390"/>
                  </a:lnTo>
                  <a:lnTo>
                    <a:pt x="77736" y="100357"/>
                  </a:lnTo>
                  <a:lnTo>
                    <a:pt x="82502" y="91435"/>
                  </a:lnTo>
                  <a:lnTo>
                    <a:pt x="88018" y="87827"/>
                  </a:lnTo>
                  <a:lnTo>
                    <a:pt x="94036" y="87761"/>
                  </a:lnTo>
                  <a:lnTo>
                    <a:pt x="106961" y="93927"/>
                  </a:lnTo>
                  <a:lnTo>
                    <a:pt x="120505" y="104466"/>
                  </a:lnTo>
                  <a:lnTo>
                    <a:pt x="140562" y="110710"/>
                  </a:lnTo>
                  <a:lnTo>
                    <a:pt x="161565" y="112315"/>
                  </a:lnTo>
                  <a:lnTo>
                    <a:pt x="186790" y="105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68870" y="93548"/>
            <a:ext cx="1652975" cy="422349"/>
            <a:chOff x="2168870" y="93548"/>
            <a:chExt cx="1652975" cy="422349"/>
          </a:xfrm>
        </p:grpSpPr>
        <p:sp>
          <p:nvSpPr>
            <p:cNvPr id="13" name="Freeform 12"/>
            <p:cNvSpPr/>
            <p:nvPr/>
          </p:nvSpPr>
          <p:spPr>
            <a:xfrm>
              <a:off x="2247032" y="115813"/>
              <a:ext cx="37652" cy="400084"/>
            </a:xfrm>
            <a:custGeom>
              <a:avLst/>
              <a:gdLst/>
              <a:ahLst/>
              <a:cxnLst/>
              <a:rect l="0" t="0" r="0" b="0"/>
              <a:pathLst>
                <a:path w="37652" h="400084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5379" y="136815"/>
                  </a:lnTo>
                  <a:lnTo>
                    <a:pt x="9050" y="195524"/>
                  </a:lnTo>
                  <a:lnTo>
                    <a:pt x="15104" y="246852"/>
                  </a:lnTo>
                  <a:lnTo>
                    <a:pt x="21742" y="293720"/>
                  </a:lnTo>
                  <a:lnTo>
                    <a:pt x="25529" y="344651"/>
                  </a:lnTo>
                  <a:lnTo>
                    <a:pt x="3765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8870" y="273740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899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47854" y="288705"/>
              <a:ext cx="158237" cy="175809"/>
            </a:xfrm>
            <a:custGeom>
              <a:avLst/>
              <a:gdLst/>
              <a:ahLst/>
              <a:cxnLst/>
              <a:rect l="0" t="0" r="0" b="0"/>
              <a:pathLst>
                <a:path w="158237" h="175809">
                  <a:moveTo>
                    <a:pt x="0" y="90320"/>
                  </a:moveTo>
                  <a:lnTo>
                    <a:pt x="27557" y="83085"/>
                  </a:lnTo>
                  <a:lnTo>
                    <a:pt x="83779" y="74203"/>
                  </a:lnTo>
                  <a:lnTo>
                    <a:pt x="134702" y="56201"/>
                  </a:lnTo>
                  <a:lnTo>
                    <a:pt x="150725" y="42401"/>
                  </a:lnTo>
                  <a:lnTo>
                    <a:pt x="156636" y="33808"/>
                  </a:lnTo>
                  <a:lnTo>
                    <a:pt x="158236" y="25739"/>
                  </a:lnTo>
                  <a:lnTo>
                    <a:pt x="156964" y="18020"/>
                  </a:lnTo>
                  <a:lnTo>
                    <a:pt x="153776" y="10535"/>
                  </a:lnTo>
                  <a:lnTo>
                    <a:pt x="146971" y="5545"/>
                  </a:lnTo>
                  <a:lnTo>
                    <a:pt x="126932" y="0"/>
                  </a:lnTo>
                  <a:lnTo>
                    <a:pt x="89342" y="2467"/>
                  </a:lnTo>
                  <a:lnTo>
                    <a:pt x="68564" y="10720"/>
                  </a:lnTo>
                  <a:lnTo>
                    <a:pt x="59748" y="16197"/>
                  </a:lnTo>
                  <a:lnTo>
                    <a:pt x="36161" y="46261"/>
                  </a:lnTo>
                  <a:lnTo>
                    <a:pt x="25533" y="84805"/>
                  </a:lnTo>
                  <a:lnTo>
                    <a:pt x="22384" y="125861"/>
                  </a:lnTo>
                  <a:lnTo>
                    <a:pt x="25451" y="137411"/>
                  </a:lnTo>
                  <a:lnTo>
                    <a:pt x="38218" y="156483"/>
                  </a:lnTo>
                  <a:lnTo>
                    <a:pt x="58710" y="169639"/>
                  </a:lnTo>
                  <a:lnTo>
                    <a:pt x="70726" y="174785"/>
                  </a:lnTo>
                  <a:lnTo>
                    <a:pt x="127358" y="175808"/>
                  </a:lnTo>
                  <a:lnTo>
                    <a:pt x="157928" y="174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93548"/>
              <a:ext cx="200937" cy="366955"/>
            </a:xfrm>
            <a:custGeom>
              <a:avLst/>
              <a:gdLst/>
              <a:ahLst/>
              <a:cxnLst/>
              <a:rect l="0" t="0" r="0" b="0"/>
              <a:pathLst>
                <a:path w="200937" h="366955">
                  <a:moveTo>
                    <a:pt x="0" y="43322"/>
                  </a:moveTo>
                  <a:lnTo>
                    <a:pt x="3120" y="95372"/>
                  </a:lnTo>
                  <a:lnTo>
                    <a:pt x="11453" y="148431"/>
                  </a:lnTo>
                  <a:lnTo>
                    <a:pt x="18212" y="201197"/>
                  </a:lnTo>
                  <a:lnTo>
                    <a:pt x="23334" y="253876"/>
                  </a:lnTo>
                  <a:lnTo>
                    <a:pt x="29141" y="303410"/>
                  </a:lnTo>
                  <a:lnTo>
                    <a:pt x="31103" y="362069"/>
                  </a:lnTo>
                  <a:lnTo>
                    <a:pt x="30094" y="366954"/>
                  </a:lnTo>
                  <a:lnTo>
                    <a:pt x="28252" y="365532"/>
                  </a:lnTo>
                  <a:lnTo>
                    <a:pt x="24255" y="351473"/>
                  </a:lnTo>
                  <a:lnTo>
                    <a:pt x="21689" y="301200"/>
                  </a:lnTo>
                  <a:lnTo>
                    <a:pt x="15593" y="240880"/>
                  </a:lnTo>
                  <a:lnTo>
                    <a:pt x="12029" y="192455"/>
                  </a:lnTo>
                  <a:lnTo>
                    <a:pt x="3590" y="130925"/>
                  </a:lnTo>
                  <a:lnTo>
                    <a:pt x="2234" y="82017"/>
                  </a:lnTo>
                  <a:lnTo>
                    <a:pt x="9891" y="39709"/>
                  </a:lnTo>
                  <a:lnTo>
                    <a:pt x="20384" y="19879"/>
                  </a:lnTo>
                  <a:lnTo>
                    <a:pt x="39085" y="6387"/>
                  </a:lnTo>
                  <a:lnTo>
                    <a:pt x="50624" y="1151"/>
                  </a:lnTo>
                  <a:lnTo>
                    <a:pt x="61825" y="0"/>
                  </a:lnTo>
                  <a:lnTo>
                    <a:pt x="83630" y="4961"/>
                  </a:lnTo>
                  <a:lnTo>
                    <a:pt x="136792" y="33750"/>
                  </a:lnTo>
                  <a:lnTo>
                    <a:pt x="156723" y="48426"/>
                  </a:lnTo>
                  <a:lnTo>
                    <a:pt x="195912" y="96637"/>
                  </a:lnTo>
                  <a:lnTo>
                    <a:pt x="200936" y="120440"/>
                  </a:lnTo>
                  <a:lnTo>
                    <a:pt x="198100" y="144277"/>
                  </a:lnTo>
                  <a:lnTo>
                    <a:pt x="189040" y="162670"/>
                  </a:lnTo>
                  <a:lnTo>
                    <a:pt x="174095" y="175524"/>
                  </a:lnTo>
                  <a:lnTo>
                    <a:pt x="154585" y="183967"/>
                  </a:lnTo>
                  <a:lnTo>
                    <a:pt x="103932" y="189387"/>
                  </a:lnTo>
                  <a:lnTo>
                    <a:pt x="65890" y="190326"/>
                  </a:lnTo>
                  <a:lnTo>
                    <a:pt x="31586" y="190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5906" y="105284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21057" y="58617"/>
                  </a:lnTo>
                  <a:lnTo>
                    <a:pt x="12724" y="121453"/>
                  </a:lnTo>
                  <a:lnTo>
                    <a:pt x="10963" y="181529"/>
                  </a:lnTo>
                  <a:lnTo>
                    <a:pt x="10615" y="239625"/>
                  </a:lnTo>
                  <a:lnTo>
                    <a:pt x="7426" y="30309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3384" y="278482"/>
              <a:ext cx="228907" cy="184696"/>
            </a:xfrm>
            <a:custGeom>
              <a:avLst/>
              <a:gdLst/>
              <a:ahLst/>
              <a:cxnLst/>
              <a:rect l="0" t="0" r="0" b="0"/>
              <a:pathLst>
                <a:path w="228907" h="184696">
                  <a:moveTo>
                    <a:pt x="165735" y="90015"/>
                  </a:moveTo>
                  <a:lnTo>
                    <a:pt x="165735" y="67658"/>
                  </a:lnTo>
                  <a:lnTo>
                    <a:pt x="154556" y="36987"/>
                  </a:lnTo>
                  <a:lnTo>
                    <a:pt x="130837" y="11262"/>
                  </a:lnTo>
                  <a:lnTo>
                    <a:pt x="108501" y="2371"/>
                  </a:lnTo>
                  <a:lnTo>
                    <a:pt x="95993" y="0"/>
                  </a:lnTo>
                  <a:lnTo>
                    <a:pt x="75857" y="3605"/>
                  </a:lnTo>
                  <a:lnTo>
                    <a:pt x="51367" y="18789"/>
                  </a:lnTo>
                  <a:lnTo>
                    <a:pt x="22131" y="44880"/>
                  </a:lnTo>
                  <a:lnTo>
                    <a:pt x="6462" y="71182"/>
                  </a:lnTo>
                  <a:lnTo>
                    <a:pt x="0" y="112381"/>
                  </a:lnTo>
                  <a:lnTo>
                    <a:pt x="3674" y="150454"/>
                  </a:lnTo>
                  <a:lnTo>
                    <a:pt x="12209" y="169909"/>
                  </a:lnTo>
                  <a:lnTo>
                    <a:pt x="17761" y="178373"/>
                  </a:lnTo>
                  <a:lnTo>
                    <a:pt x="26141" y="182845"/>
                  </a:lnTo>
                  <a:lnTo>
                    <a:pt x="47931" y="184695"/>
                  </a:lnTo>
                  <a:lnTo>
                    <a:pt x="80917" y="179160"/>
                  </a:lnTo>
                  <a:lnTo>
                    <a:pt x="107329" y="164521"/>
                  </a:lnTo>
                  <a:lnTo>
                    <a:pt x="119499" y="148865"/>
                  </a:lnTo>
                  <a:lnTo>
                    <a:pt x="144316" y="89636"/>
                  </a:lnTo>
                  <a:lnTo>
                    <a:pt x="147946" y="79234"/>
                  </a:lnTo>
                  <a:lnTo>
                    <a:pt x="150366" y="76978"/>
                  </a:lnTo>
                  <a:lnTo>
                    <a:pt x="151980" y="80154"/>
                  </a:lnTo>
                  <a:lnTo>
                    <a:pt x="156112" y="94991"/>
                  </a:lnTo>
                  <a:lnTo>
                    <a:pt x="165747" y="113283"/>
                  </a:lnTo>
                  <a:lnTo>
                    <a:pt x="180948" y="126873"/>
                  </a:lnTo>
                  <a:lnTo>
                    <a:pt x="189915" y="132134"/>
                  </a:lnTo>
                  <a:lnTo>
                    <a:pt x="198233" y="134472"/>
                  </a:lnTo>
                  <a:lnTo>
                    <a:pt x="228906" y="132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4" y="274079"/>
              <a:ext cx="161272" cy="168118"/>
            </a:xfrm>
            <a:custGeom>
              <a:avLst/>
              <a:gdLst/>
              <a:ahLst/>
              <a:cxnLst/>
              <a:rect l="0" t="0" r="0" b="0"/>
              <a:pathLst>
                <a:path w="161272" h="168118">
                  <a:moveTo>
                    <a:pt x="0" y="41775"/>
                  </a:moveTo>
                  <a:lnTo>
                    <a:pt x="3119" y="84467"/>
                  </a:lnTo>
                  <a:lnTo>
                    <a:pt x="14654" y="131707"/>
                  </a:lnTo>
                  <a:lnTo>
                    <a:pt x="14449" y="136825"/>
                  </a:lnTo>
                  <a:lnTo>
                    <a:pt x="11972" y="136727"/>
                  </a:lnTo>
                  <a:lnTo>
                    <a:pt x="7981" y="133153"/>
                  </a:lnTo>
                  <a:lnTo>
                    <a:pt x="3547" y="113583"/>
                  </a:lnTo>
                  <a:lnTo>
                    <a:pt x="4170" y="75920"/>
                  </a:lnTo>
                  <a:lnTo>
                    <a:pt x="20451" y="26163"/>
                  </a:lnTo>
                  <a:lnTo>
                    <a:pt x="35996" y="8320"/>
                  </a:lnTo>
                  <a:lnTo>
                    <a:pt x="45054" y="1925"/>
                  </a:lnTo>
                  <a:lnTo>
                    <a:pt x="54603" y="0"/>
                  </a:lnTo>
                  <a:lnTo>
                    <a:pt x="74570" y="4102"/>
                  </a:lnTo>
                  <a:lnTo>
                    <a:pt x="92024" y="16843"/>
                  </a:lnTo>
                  <a:lnTo>
                    <a:pt x="136630" y="73945"/>
                  </a:lnTo>
                  <a:lnTo>
                    <a:pt x="159310" y="115590"/>
                  </a:lnTo>
                  <a:lnTo>
                    <a:pt x="161271" y="136583"/>
                  </a:lnTo>
                  <a:lnTo>
                    <a:pt x="157927" y="168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84974" y="268814"/>
              <a:ext cx="136871" cy="149420"/>
            </a:xfrm>
            <a:custGeom>
              <a:avLst/>
              <a:gdLst/>
              <a:ahLst/>
              <a:cxnLst/>
              <a:rect l="0" t="0" r="0" b="0"/>
              <a:pathLst>
                <a:path w="136871" h="149420">
                  <a:moveTo>
                    <a:pt x="0" y="99683"/>
                  </a:moveTo>
                  <a:lnTo>
                    <a:pt x="43962" y="79440"/>
                  </a:lnTo>
                  <a:lnTo>
                    <a:pt x="99858" y="39785"/>
                  </a:lnTo>
                  <a:lnTo>
                    <a:pt x="116675" y="13305"/>
                  </a:lnTo>
                  <a:lnTo>
                    <a:pt x="115218" y="7003"/>
                  </a:lnTo>
                  <a:lnTo>
                    <a:pt x="109567" y="2801"/>
                  </a:lnTo>
                  <a:lnTo>
                    <a:pt x="101120" y="0"/>
                  </a:lnTo>
                  <a:lnTo>
                    <a:pt x="82377" y="7"/>
                  </a:lnTo>
                  <a:lnTo>
                    <a:pt x="41748" y="9544"/>
                  </a:lnTo>
                  <a:lnTo>
                    <a:pt x="24014" y="22187"/>
                  </a:lnTo>
                  <a:lnTo>
                    <a:pt x="16009" y="30471"/>
                  </a:lnTo>
                  <a:lnTo>
                    <a:pt x="7115" y="52155"/>
                  </a:lnTo>
                  <a:lnTo>
                    <a:pt x="4332" y="76220"/>
                  </a:lnTo>
                  <a:lnTo>
                    <a:pt x="6994" y="98613"/>
                  </a:lnTo>
                  <a:lnTo>
                    <a:pt x="15197" y="117145"/>
                  </a:lnTo>
                  <a:lnTo>
                    <a:pt x="20659" y="125362"/>
                  </a:lnTo>
                  <a:lnTo>
                    <a:pt x="36088" y="137612"/>
                  </a:lnTo>
                  <a:lnTo>
                    <a:pt x="55813" y="145786"/>
                  </a:lnTo>
                  <a:lnTo>
                    <a:pt x="80178" y="149419"/>
                  </a:lnTo>
                  <a:lnTo>
                    <a:pt x="103485" y="144795"/>
                  </a:lnTo>
                  <a:lnTo>
                    <a:pt x="136870" y="131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169283" y="968628"/>
            <a:ext cx="0" cy="42218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895094" y="2737357"/>
            <a:ext cx="429564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811108" y="1473989"/>
            <a:ext cx="431670" cy="484312"/>
            <a:chOff x="2811108" y="1473989"/>
            <a:chExt cx="431670" cy="484312"/>
          </a:xfrm>
        </p:grpSpPr>
        <p:sp>
          <p:nvSpPr>
            <p:cNvPr id="24" name="Freeform 23"/>
            <p:cNvSpPr/>
            <p:nvPr/>
          </p:nvSpPr>
          <p:spPr>
            <a:xfrm>
              <a:off x="2937450" y="1631917"/>
              <a:ext cx="94758" cy="284270"/>
            </a:xfrm>
            <a:custGeom>
              <a:avLst/>
              <a:gdLst/>
              <a:ahLst/>
              <a:cxnLst/>
              <a:rect l="0" t="0" r="0" b="0"/>
              <a:pathLst>
                <a:path w="94758" h="284270">
                  <a:moveTo>
                    <a:pt x="0" y="0"/>
                  </a:moveTo>
                  <a:lnTo>
                    <a:pt x="11453" y="54144"/>
                  </a:lnTo>
                  <a:lnTo>
                    <a:pt x="28198" y="114624"/>
                  </a:lnTo>
                  <a:lnTo>
                    <a:pt x="45640" y="168299"/>
                  </a:lnTo>
                  <a:lnTo>
                    <a:pt x="71507" y="229411"/>
                  </a:lnTo>
                  <a:lnTo>
                    <a:pt x="947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84849" y="1568746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8334" y="48930"/>
                  </a:lnTo>
                  <a:lnTo>
                    <a:pt x="11893" y="79069"/>
                  </a:lnTo>
                  <a:lnTo>
                    <a:pt x="27003" y="136544"/>
                  </a:lnTo>
                  <a:lnTo>
                    <a:pt x="39388" y="198612"/>
                  </a:lnTo>
                  <a:lnTo>
                    <a:pt x="58561" y="259577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1108" y="1473989"/>
              <a:ext cx="347442" cy="242157"/>
            </a:xfrm>
            <a:custGeom>
              <a:avLst/>
              <a:gdLst/>
              <a:ahLst/>
              <a:cxnLst/>
              <a:rect l="0" t="0" r="0" b="0"/>
              <a:pathLst>
                <a:path w="347442" h="242157">
                  <a:moveTo>
                    <a:pt x="347441" y="0"/>
                  </a:moveTo>
                  <a:lnTo>
                    <a:pt x="304749" y="26025"/>
                  </a:lnTo>
                  <a:lnTo>
                    <a:pt x="244203" y="74354"/>
                  </a:lnTo>
                  <a:lnTo>
                    <a:pt x="189224" y="115943"/>
                  </a:lnTo>
                  <a:lnTo>
                    <a:pt x="133304" y="157953"/>
                  </a:lnTo>
                  <a:lnTo>
                    <a:pt x="79538" y="191641"/>
                  </a:lnTo>
                  <a:lnTo>
                    <a:pt x="16391" y="23583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58507" y="1800373"/>
              <a:ext cx="284271" cy="157928"/>
            </a:xfrm>
            <a:custGeom>
              <a:avLst/>
              <a:gdLst/>
              <a:ahLst/>
              <a:cxnLst/>
              <a:rect l="0" t="0" r="0" b="0"/>
              <a:pathLst>
                <a:path w="284271" h="157928">
                  <a:moveTo>
                    <a:pt x="284270" y="0"/>
                  </a:moveTo>
                  <a:lnTo>
                    <a:pt x="240307" y="20243"/>
                  </a:lnTo>
                  <a:lnTo>
                    <a:pt x="186151" y="52997"/>
                  </a:lnTo>
                  <a:lnTo>
                    <a:pt x="132697" y="86377"/>
                  </a:lnTo>
                  <a:lnTo>
                    <a:pt x="77078" y="118361"/>
                  </a:lnTo>
                  <a:lnTo>
                    <a:pt x="27271" y="144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832165" y="3316476"/>
            <a:ext cx="568540" cy="568540"/>
            <a:chOff x="2832165" y="3316476"/>
            <a:chExt cx="568540" cy="568540"/>
          </a:xfrm>
        </p:grpSpPr>
        <p:sp>
          <p:nvSpPr>
            <p:cNvPr id="29" name="Freeform 28"/>
            <p:cNvSpPr/>
            <p:nvPr/>
          </p:nvSpPr>
          <p:spPr>
            <a:xfrm>
              <a:off x="2958507" y="3537575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26364" y="55045"/>
                  </a:lnTo>
                  <a:lnTo>
                    <a:pt x="52998" y="106452"/>
                  </a:lnTo>
                  <a:lnTo>
                    <a:pt x="87785" y="168393"/>
                  </a:lnTo>
                  <a:lnTo>
                    <a:pt x="117250" y="230001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84849" y="3474404"/>
              <a:ext cx="115815" cy="252685"/>
            </a:xfrm>
            <a:custGeom>
              <a:avLst/>
              <a:gdLst/>
              <a:ahLst/>
              <a:cxnLst/>
              <a:rect l="0" t="0" r="0" b="0"/>
              <a:pathLst>
                <a:path w="115815" h="252685">
                  <a:moveTo>
                    <a:pt x="0" y="0"/>
                  </a:moveTo>
                  <a:lnTo>
                    <a:pt x="19128" y="55045"/>
                  </a:lnTo>
                  <a:lnTo>
                    <a:pt x="43120" y="106453"/>
                  </a:lnTo>
                  <a:lnTo>
                    <a:pt x="77342" y="167223"/>
                  </a:lnTo>
                  <a:lnTo>
                    <a:pt x="109760" y="229179"/>
                  </a:lnTo>
                  <a:lnTo>
                    <a:pt x="1158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11191" y="3400704"/>
              <a:ext cx="94758" cy="242157"/>
            </a:xfrm>
            <a:custGeom>
              <a:avLst/>
              <a:gdLst/>
              <a:ahLst/>
              <a:cxnLst/>
              <a:rect l="0" t="0" r="0" b="0"/>
              <a:pathLst>
                <a:path w="94758" h="242157">
                  <a:moveTo>
                    <a:pt x="0" y="0"/>
                  </a:moveTo>
                  <a:lnTo>
                    <a:pt x="8334" y="37478"/>
                  </a:lnTo>
                  <a:lnTo>
                    <a:pt x="11893" y="62281"/>
                  </a:lnTo>
                  <a:lnTo>
                    <a:pt x="34120" y="124607"/>
                  </a:lnTo>
                  <a:lnTo>
                    <a:pt x="63967" y="187090"/>
                  </a:lnTo>
                  <a:lnTo>
                    <a:pt x="94757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32165" y="3316476"/>
              <a:ext cx="421141" cy="284271"/>
            </a:xfrm>
            <a:custGeom>
              <a:avLst/>
              <a:gdLst/>
              <a:ahLst/>
              <a:cxnLst/>
              <a:rect l="0" t="0" r="0" b="0"/>
              <a:pathLst>
                <a:path w="421141" h="284271">
                  <a:moveTo>
                    <a:pt x="421140" y="0"/>
                  </a:moveTo>
                  <a:lnTo>
                    <a:pt x="397094" y="9576"/>
                  </a:lnTo>
                  <a:lnTo>
                    <a:pt x="337695" y="55732"/>
                  </a:lnTo>
                  <a:lnTo>
                    <a:pt x="283731" y="103469"/>
                  </a:lnTo>
                  <a:lnTo>
                    <a:pt x="223584" y="149283"/>
                  </a:lnTo>
                  <a:lnTo>
                    <a:pt x="187578" y="175544"/>
                  </a:lnTo>
                  <a:lnTo>
                    <a:pt x="129380" y="210550"/>
                  </a:lnTo>
                  <a:lnTo>
                    <a:pt x="68511" y="239799"/>
                  </a:lnTo>
                  <a:lnTo>
                    <a:pt x="18386" y="26578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84808" y="3590217"/>
              <a:ext cx="515897" cy="294799"/>
            </a:xfrm>
            <a:custGeom>
              <a:avLst/>
              <a:gdLst/>
              <a:ahLst/>
              <a:cxnLst/>
              <a:rect l="0" t="0" r="0" b="0"/>
              <a:pathLst>
                <a:path w="515897" h="294799">
                  <a:moveTo>
                    <a:pt x="515896" y="0"/>
                  </a:moveTo>
                  <a:lnTo>
                    <a:pt x="462021" y="29851"/>
                  </a:lnTo>
                  <a:lnTo>
                    <a:pt x="404860" y="69268"/>
                  </a:lnTo>
                  <a:lnTo>
                    <a:pt x="342102" y="106490"/>
                  </a:lnTo>
                  <a:lnTo>
                    <a:pt x="290746" y="137227"/>
                  </a:lnTo>
                  <a:lnTo>
                    <a:pt x="240825" y="166222"/>
                  </a:lnTo>
                  <a:lnTo>
                    <a:pt x="180196" y="197394"/>
                  </a:lnTo>
                  <a:lnTo>
                    <a:pt x="122638" y="230844"/>
                  </a:lnTo>
                  <a:lnTo>
                    <a:pt x="71928" y="257382"/>
                  </a:lnTo>
                  <a:lnTo>
                    <a:pt x="10127" y="29024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22010" y="3158549"/>
            <a:ext cx="526426" cy="526426"/>
            <a:chOff x="4622010" y="3158549"/>
            <a:chExt cx="526426" cy="526426"/>
          </a:xfrm>
        </p:grpSpPr>
        <p:sp>
          <p:nvSpPr>
            <p:cNvPr id="35" name="Freeform 34"/>
            <p:cNvSpPr/>
            <p:nvPr/>
          </p:nvSpPr>
          <p:spPr>
            <a:xfrm>
              <a:off x="4727295" y="3390176"/>
              <a:ext cx="73700" cy="231628"/>
            </a:xfrm>
            <a:custGeom>
              <a:avLst/>
              <a:gdLst/>
              <a:ahLst/>
              <a:cxnLst/>
              <a:rect l="0" t="0" r="0" b="0"/>
              <a:pathLst>
                <a:path w="73700" h="231628">
                  <a:moveTo>
                    <a:pt x="0" y="0"/>
                  </a:moveTo>
                  <a:lnTo>
                    <a:pt x="14572" y="42691"/>
                  </a:lnTo>
                  <a:lnTo>
                    <a:pt x="41545" y="105336"/>
                  </a:lnTo>
                  <a:lnTo>
                    <a:pt x="59587" y="159104"/>
                  </a:lnTo>
                  <a:lnTo>
                    <a:pt x="70565" y="205256"/>
                  </a:lnTo>
                  <a:lnTo>
                    <a:pt x="7369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32580" y="3211191"/>
              <a:ext cx="240903" cy="306758"/>
            </a:xfrm>
            <a:custGeom>
              <a:avLst/>
              <a:gdLst/>
              <a:ahLst/>
              <a:cxnLst/>
              <a:rect l="0" t="0" r="0" b="0"/>
              <a:pathLst>
                <a:path w="240903" h="306758">
                  <a:moveTo>
                    <a:pt x="0" y="126342"/>
                  </a:moveTo>
                  <a:lnTo>
                    <a:pt x="17981" y="150389"/>
                  </a:lnTo>
                  <a:lnTo>
                    <a:pt x="73184" y="192977"/>
                  </a:lnTo>
                  <a:lnTo>
                    <a:pt x="133441" y="235133"/>
                  </a:lnTo>
                  <a:lnTo>
                    <a:pt x="189120" y="277251"/>
                  </a:lnTo>
                  <a:lnTo>
                    <a:pt x="223447" y="302207"/>
                  </a:lnTo>
                  <a:lnTo>
                    <a:pt x="233193" y="306757"/>
                  </a:lnTo>
                  <a:lnTo>
                    <a:pt x="238520" y="306280"/>
                  </a:lnTo>
                  <a:lnTo>
                    <a:pt x="240902" y="302453"/>
                  </a:lnTo>
                  <a:lnTo>
                    <a:pt x="240428" y="287672"/>
                  </a:lnTo>
                  <a:lnTo>
                    <a:pt x="227428" y="232306"/>
                  </a:lnTo>
                  <a:lnTo>
                    <a:pt x="207360" y="170741"/>
                  </a:lnTo>
                  <a:lnTo>
                    <a:pt x="182288" y="108879"/>
                  </a:lnTo>
                  <a:lnTo>
                    <a:pt x="156008" y="531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22010" y="3158549"/>
              <a:ext cx="442198" cy="263213"/>
            </a:xfrm>
            <a:custGeom>
              <a:avLst/>
              <a:gdLst/>
              <a:ahLst/>
              <a:cxnLst/>
              <a:rect l="0" t="0" r="0" b="0"/>
              <a:pathLst>
                <a:path w="442198" h="263213">
                  <a:moveTo>
                    <a:pt x="442197" y="0"/>
                  </a:moveTo>
                  <a:lnTo>
                    <a:pt x="387152" y="26364"/>
                  </a:lnTo>
                  <a:lnTo>
                    <a:pt x="335744" y="52997"/>
                  </a:lnTo>
                  <a:lnTo>
                    <a:pt x="281039" y="87784"/>
                  </a:lnTo>
                  <a:lnTo>
                    <a:pt x="227880" y="122839"/>
                  </a:lnTo>
                  <a:lnTo>
                    <a:pt x="167038" y="161048"/>
                  </a:lnTo>
                  <a:lnTo>
                    <a:pt x="112024" y="195068"/>
                  </a:lnTo>
                  <a:lnTo>
                    <a:pt x="57267" y="2303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85181" y="3421761"/>
              <a:ext cx="463255" cy="263214"/>
            </a:xfrm>
            <a:custGeom>
              <a:avLst/>
              <a:gdLst/>
              <a:ahLst/>
              <a:cxnLst/>
              <a:rect l="0" t="0" r="0" b="0"/>
              <a:pathLst>
                <a:path w="463255" h="263214">
                  <a:moveTo>
                    <a:pt x="463254" y="0"/>
                  </a:moveTo>
                  <a:lnTo>
                    <a:pt x="445273" y="15641"/>
                  </a:lnTo>
                  <a:lnTo>
                    <a:pt x="388900" y="40777"/>
                  </a:lnTo>
                  <a:lnTo>
                    <a:pt x="336826" y="74260"/>
                  </a:lnTo>
                  <a:lnTo>
                    <a:pt x="279044" y="114154"/>
                  </a:lnTo>
                  <a:lnTo>
                    <a:pt x="251136" y="133260"/>
                  </a:lnTo>
                  <a:lnTo>
                    <a:pt x="223760" y="149449"/>
                  </a:lnTo>
                  <a:lnTo>
                    <a:pt x="191471" y="169064"/>
                  </a:lnTo>
                  <a:lnTo>
                    <a:pt x="135222" y="202461"/>
                  </a:lnTo>
                  <a:lnTo>
                    <a:pt x="78422" y="229592"/>
                  </a:lnTo>
                  <a:lnTo>
                    <a:pt x="19584" y="25716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47523" y="2421554"/>
            <a:ext cx="907953" cy="768581"/>
            <a:chOff x="747523" y="2421554"/>
            <a:chExt cx="907953" cy="768581"/>
          </a:xfrm>
        </p:grpSpPr>
        <p:sp>
          <p:nvSpPr>
            <p:cNvPr id="40" name="Freeform 39"/>
            <p:cNvSpPr/>
            <p:nvPr/>
          </p:nvSpPr>
          <p:spPr>
            <a:xfrm>
              <a:off x="852808" y="2916393"/>
              <a:ext cx="16509" cy="273742"/>
            </a:xfrm>
            <a:custGeom>
              <a:avLst/>
              <a:gdLst/>
              <a:ahLst/>
              <a:cxnLst/>
              <a:rect l="0" t="0" r="0" b="0"/>
              <a:pathLst>
                <a:path w="16509" h="273742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3455" y="168552"/>
                  </a:lnTo>
                  <a:lnTo>
                    <a:pt x="16508" y="197745"/>
                  </a:lnTo>
                  <a:lnTo>
                    <a:pt x="12056" y="25166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7523" y="3032207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9068" y="11453"/>
                  </a:lnTo>
                  <a:lnTo>
                    <a:pt x="148532" y="24749"/>
                  </a:lnTo>
                  <a:lnTo>
                    <a:pt x="88654" y="31405"/>
                  </a:lnTo>
                  <a:lnTo>
                    <a:pt x="34886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21264" y="2874279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2651" y="217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69961" y="2691382"/>
              <a:ext cx="203988" cy="190513"/>
            </a:xfrm>
            <a:custGeom>
              <a:avLst/>
              <a:gdLst/>
              <a:ahLst/>
              <a:cxnLst/>
              <a:rect l="0" t="0" r="0" b="0"/>
              <a:pathLst>
                <a:path w="203988" h="190513">
                  <a:moveTo>
                    <a:pt x="119759" y="24970"/>
                  </a:moveTo>
                  <a:lnTo>
                    <a:pt x="101778" y="9329"/>
                  </a:lnTo>
                  <a:lnTo>
                    <a:pt x="84861" y="1251"/>
                  </a:lnTo>
                  <a:lnTo>
                    <a:pt x="65644" y="0"/>
                  </a:lnTo>
                  <a:lnTo>
                    <a:pt x="46575" y="4514"/>
                  </a:lnTo>
                  <a:lnTo>
                    <a:pt x="30301" y="14318"/>
                  </a:lnTo>
                  <a:lnTo>
                    <a:pt x="18388" y="29595"/>
                  </a:lnTo>
                  <a:lnTo>
                    <a:pt x="1209" y="67997"/>
                  </a:lnTo>
                  <a:lnTo>
                    <a:pt x="0" y="91666"/>
                  </a:lnTo>
                  <a:lnTo>
                    <a:pt x="4531" y="116614"/>
                  </a:lnTo>
                  <a:lnTo>
                    <a:pt x="20237" y="149220"/>
                  </a:lnTo>
                  <a:lnTo>
                    <a:pt x="33023" y="166370"/>
                  </a:lnTo>
                  <a:lnTo>
                    <a:pt x="58964" y="183589"/>
                  </a:lnTo>
                  <a:lnTo>
                    <a:pt x="94467" y="190512"/>
                  </a:lnTo>
                  <a:lnTo>
                    <a:pt x="114757" y="185891"/>
                  </a:lnTo>
                  <a:lnTo>
                    <a:pt x="123443" y="181384"/>
                  </a:lnTo>
                  <a:lnTo>
                    <a:pt x="136214" y="167017"/>
                  </a:lnTo>
                  <a:lnTo>
                    <a:pt x="144620" y="147763"/>
                  </a:lnTo>
                  <a:lnTo>
                    <a:pt x="150016" y="97275"/>
                  </a:lnTo>
                  <a:lnTo>
                    <a:pt x="148414" y="72313"/>
                  </a:lnTo>
                  <a:lnTo>
                    <a:pt x="139903" y="53420"/>
                  </a:lnTo>
                  <a:lnTo>
                    <a:pt x="121958" y="29630"/>
                  </a:lnTo>
                  <a:lnTo>
                    <a:pt x="118885" y="28077"/>
                  </a:lnTo>
                  <a:lnTo>
                    <a:pt x="118007" y="30551"/>
                  </a:lnTo>
                  <a:lnTo>
                    <a:pt x="118591" y="35710"/>
                  </a:lnTo>
                  <a:lnTo>
                    <a:pt x="122490" y="40318"/>
                  </a:lnTo>
                  <a:lnTo>
                    <a:pt x="153963" y="56121"/>
                  </a:lnTo>
                  <a:lnTo>
                    <a:pt x="172395" y="61042"/>
                  </a:lnTo>
                  <a:lnTo>
                    <a:pt x="203987" y="56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47647" y="2558425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0" y="0"/>
                  </a:moveTo>
                  <a:lnTo>
                    <a:pt x="3120" y="42691"/>
                  </a:lnTo>
                  <a:lnTo>
                    <a:pt x="10723" y="102068"/>
                  </a:lnTo>
                  <a:lnTo>
                    <a:pt x="19465" y="163092"/>
                  </a:lnTo>
                  <a:lnTo>
                    <a:pt x="21057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31834" y="2632124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0" y="0"/>
                  </a:moveTo>
                  <a:lnTo>
                    <a:pt x="63427" y="27511"/>
                  </a:lnTo>
                  <a:lnTo>
                    <a:pt x="125194" y="49083"/>
                  </a:lnTo>
                  <a:lnTo>
                    <a:pt x="15792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10818" y="2579481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0" y="0"/>
                  </a:moveTo>
                  <a:lnTo>
                    <a:pt x="58563" y="49499"/>
                  </a:lnTo>
                  <a:lnTo>
                    <a:pt x="8422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37119" y="248472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84192" y="2421554"/>
              <a:ext cx="171284" cy="210571"/>
            </a:xfrm>
            <a:custGeom>
              <a:avLst/>
              <a:gdLst/>
              <a:ahLst/>
              <a:cxnLst/>
              <a:rect l="0" t="0" r="0" b="0"/>
              <a:pathLst>
                <a:path w="171284" h="210571">
                  <a:moveTo>
                    <a:pt x="74025" y="0"/>
                  </a:moveTo>
                  <a:lnTo>
                    <a:pt x="30063" y="20243"/>
                  </a:lnTo>
                  <a:lnTo>
                    <a:pt x="5367" y="39403"/>
                  </a:lnTo>
                  <a:lnTo>
                    <a:pt x="1347" y="48496"/>
                  </a:lnTo>
                  <a:lnTo>
                    <a:pt x="0" y="71076"/>
                  </a:lnTo>
                  <a:lnTo>
                    <a:pt x="11407" y="104508"/>
                  </a:lnTo>
                  <a:lnTo>
                    <a:pt x="18242" y="109446"/>
                  </a:lnTo>
                  <a:lnTo>
                    <a:pt x="26308" y="110399"/>
                  </a:lnTo>
                  <a:lnTo>
                    <a:pt x="64470" y="100706"/>
                  </a:lnTo>
                  <a:lnTo>
                    <a:pt x="98567" y="82630"/>
                  </a:lnTo>
                  <a:lnTo>
                    <a:pt x="117688" y="82738"/>
                  </a:lnTo>
                  <a:lnTo>
                    <a:pt x="148184" y="89376"/>
                  </a:lnTo>
                  <a:lnTo>
                    <a:pt x="156219" y="94679"/>
                  </a:lnTo>
                  <a:lnTo>
                    <a:pt x="168268" y="109930"/>
                  </a:lnTo>
                  <a:lnTo>
                    <a:pt x="171283" y="131526"/>
                  </a:lnTo>
                  <a:lnTo>
                    <a:pt x="167554" y="154382"/>
                  </a:lnTo>
                  <a:lnTo>
                    <a:pt x="152300" y="180404"/>
                  </a:lnTo>
                  <a:lnTo>
                    <a:pt x="12666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632331" y="652766"/>
            <a:ext cx="1379358" cy="442198"/>
            <a:chOff x="3632331" y="652766"/>
            <a:chExt cx="1379358" cy="442198"/>
          </a:xfrm>
        </p:grpSpPr>
        <p:sp>
          <p:nvSpPr>
            <p:cNvPr id="50" name="Freeform 49"/>
            <p:cNvSpPr/>
            <p:nvPr/>
          </p:nvSpPr>
          <p:spPr>
            <a:xfrm>
              <a:off x="3632331" y="726466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42662" y="55659"/>
                  </a:lnTo>
                  <a:lnTo>
                    <a:pt x="97118" y="119030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84974" y="694880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73872" y="17981"/>
                  </a:lnTo>
                  <a:lnTo>
                    <a:pt x="151075" y="75524"/>
                  </a:lnTo>
                  <a:lnTo>
                    <a:pt x="133783" y="127396"/>
                  </a:lnTo>
                  <a:lnTo>
                    <a:pt x="108185" y="182702"/>
                  </a:lnTo>
                  <a:lnTo>
                    <a:pt x="73619" y="241259"/>
                  </a:lnTo>
                  <a:lnTo>
                    <a:pt x="46999" y="294680"/>
                  </a:lnTo>
                  <a:lnTo>
                    <a:pt x="17451" y="35795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69243" y="747523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70710" y="9575"/>
                  </a:lnTo>
                  <a:lnTo>
                    <a:pt x="56383" y="20243"/>
                  </a:lnTo>
                  <a:lnTo>
                    <a:pt x="35978" y="265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77002" y="659960"/>
              <a:ext cx="223910" cy="203242"/>
            </a:xfrm>
            <a:custGeom>
              <a:avLst/>
              <a:gdLst/>
              <a:ahLst/>
              <a:cxnLst/>
              <a:rect l="0" t="0" r="0" b="0"/>
              <a:pathLst>
                <a:path w="223910" h="203242">
                  <a:moveTo>
                    <a:pt x="160739" y="55977"/>
                  </a:moveTo>
                  <a:lnTo>
                    <a:pt x="151163" y="31931"/>
                  </a:lnTo>
                  <a:lnTo>
                    <a:pt x="140495" y="17604"/>
                  </a:lnTo>
                  <a:lnTo>
                    <a:pt x="115746" y="1974"/>
                  </a:lnTo>
                  <a:lnTo>
                    <a:pt x="93169" y="0"/>
                  </a:lnTo>
                  <a:lnTo>
                    <a:pt x="68706" y="4192"/>
                  </a:lnTo>
                  <a:lnTo>
                    <a:pt x="46136" y="13855"/>
                  </a:lnTo>
                  <a:lnTo>
                    <a:pt x="27526" y="32187"/>
                  </a:lnTo>
                  <a:lnTo>
                    <a:pt x="7014" y="68816"/>
                  </a:lnTo>
                  <a:lnTo>
                    <a:pt x="0" y="96778"/>
                  </a:lnTo>
                  <a:lnTo>
                    <a:pt x="5029" y="156150"/>
                  </a:lnTo>
                  <a:lnTo>
                    <a:pt x="11986" y="178877"/>
                  </a:lnTo>
                  <a:lnTo>
                    <a:pt x="22876" y="196777"/>
                  </a:lnTo>
                  <a:lnTo>
                    <a:pt x="30226" y="201317"/>
                  </a:lnTo>
                  <a:lnTo>
                    <a:pt x="47751" y="203241"/>
                  </a:lnTo>
                  <a:lnTo>
                    <a:pt x="77348" y="192158"/>
                  </a:lnTo>
                  <a:lnTo>
                    <a:pt x="102755" y="174056"/>
                  </a:lnTo>
                  <a:lnTo>
                    <a:pt x="131131" y="131337"/>
                  </a:lnTo>
                  <a:lnTo>
                    <a:pt x="140951" y="109358"/>
                  </a:lnTo>
                  <a:lnTo>
                    <a:pt x="145207" y="105602"/>
                  </a:lnTo>
                  <a:lnTo>
                    <a:pt x="149214" y="106608"/>
                  </a:lnTo>
                  <a:lnTo>
                    <a:pt x="156786" y="117084"/>
                  </a:lnTo>
                  <a:lnTo>
                    <a:pt x="174299" y="149286"/>
                  </a:lnTo>
                  <a:lnTo>
                    <a:pt x="205592" y="183299"/>
                  </a:lnTo>
                  <a:lnTo>
                    <a:pt x="223909" y="192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53554" y="694880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0"/>
                  </a:moveTo>
                  <a:lnTo>
                    <a:pt x="141160" y="5590"/>
                  </a:lnTo>
                  <a:lnTo>
                    <a:pt x="129808" y="17692"/>
                  </a:lnTo>
                  <a:lnTo>
                    <a:pt x="97256" y="74329"/>
                  </a:lnTo>
                  <a:lnTo>
                    <a:pt x="81849" y="102352"/>
                  </a:lnTo>
                  <a:lnTo>
                    <a:pt x="29366" y="16331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06197" y="673823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0" y="0"/>
                  </a:moveTo>
                  <a:lnTo>
                    <a:pt x="17958" y="63428"/>
                  </a:lnTo>
                  <a:lnTo>
                    <a:pt x="45876" y="126365"/>
                  </a:lnTo>
                  <a:lnTo>
                    <a:pt x="736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06238" y="72646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16767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41425" y="687473"/>
              <a:ext cx="170264" cy="207450"/>
            </a:xfrm>
            <a:custGeom>
              <a:avLst/>
              <a:gdLst/>
              <a:ahLst/>
              <a:cxnLst/>
              <a:rect l="0" t="0" r="0" b="0"/>
              <a:pathLst>
                <a:path w="170264" h="207450">
                  <a:moveTo>
                    <a:pt x="117497" y="17936"/>
                  </a:moveTo>
                  <a:lnTo>
                    <a:pt x="106319" y="6757"/>
                  </a:lnTo>
                  <a:lnTo>
                    <a:pt x="88353" y="1269"/>
                  </a:lnTo>
                  <a:lnTo>
                    <a:pt x="65939" y="0"/>
                  </a:lnTo>
                  <a:lnTo>
                    <a:pt x="44279" y="3335"/>
                  </a:lnTo>
                  <a:lnTo>
                    <a:pt x="26074" y="14956"/>
                  </a:lnTo>
                  <a:lnTo>
                    <a:pt x="11354" y="31819"/>
                  </a:lnTo>
                  <a:lnTo>
                    <a:pt x="912" y="51012"/>
                  </a:lnTo>
                  <a:lnTo>
                    <a:pt x="0" y="61044"/>
                  </a:lnTo>
                  <a:lnTo>
                    <a:pt x="5224" y="81549"/>
                  </a:lnTo>
                  <a:lnTo>
                    <a:pt x="12233" y="88420"/>
                  </a:lnTo>
                  <a:lnTo>
                    <a:pt x="32499" y="96056"/>
                  </a:lnTo>
                  <a:lnTo>
                    <a:pt x="94143" y="107599"/>
                  </a:lnTo>
                  <a:lnTo>
                    <a:pt x="156290" y="136422"/>
                  </a:lnTo>
                  <a:lnTo>
                    <a:pt x="164416" y="142550"/>
                  </a:lnTo>
                  <a:lnTo>
                    <a:pt x="168663" y="150145"/>
                  </a:lnTo>
                  <a:lnTo>
                    <a:pt x="170263" y="167942"/>
                  </a:lnTo>
                  <a:lnTo>
                    <a:pt x="166712" y="175262"/>
                  </a:lnTo>
                  <a:lnTo>
                    <a:pt x="153408" y="186515"/>
                  </a:lnTo>
                  <a:lnTo>
                    <a:pt x="126188" y="199426"/>
                  </a:lnTo>
                  <a:lnTo>
                    <a:pt x="66807" y="206392"/>
                  </a:lnTo>
                  <a:lnTo>
                    <a:pt x="33269" y="207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586422" y="905450"/>
            <a:ext cx="1551693" cy="1021266"/>
            <a:chOff x="4586422" y="905450"/>
            <a:chExt cx="1551693" cy="1021266"/>
          </a:xfrm>
        </p:grpSpPr>
        <p:sp>
          <p:nvSpPr>
            <p:cNvPr id="60" name="Freeform 59"/>
            <p:cNvSpPr/>
            <p:nvPr/>
          </p:nvSpPr>
          <p:spPr>
            <a:xfrm>
              <a:off x="4586422" y="1292994"/>
              <a:ext cx="359566" cy="357663"/>
            </a:xfrm>
            <a:custGeom>
              <a:avLst/>
              <a:gdLst/>
              <a:ahLst/>
              <a:cxnLst/>
              <a:rect l="0" t="0" r="0" b="0"/>
              <a:pathLst>
                <a:path w="359566" h="357663">
                  <a:moveTo>
                    <a:pt x="193516" y="23068"/>
                  </a:moveTo>
                  <a:lnTo>
                    <a:pt x="131235" y="42196"/>
                  </a:lnTo>
                  <a:lnTo>
                    <a:pt x="93304" y="60841"/>
                  </a:lnTo>
                  <a:lnTo>
                    <a:pt x="43360" y="117198"/>
                  </a:lnTo>
                  <a:lnTo>
                    <a:pt x="17800" y="151712"/>
                  </a:lnTo>
                  <a:lnTo>
                    <a:pt x="1139" y="197568"/>
                  </a:lnTo>
                  <a:lnTo>
                    <a:pt x="0" y="221116"/>
                  </a:lnTo>
                  <a:lnTo>
                    <a:pt x="8801" y="264830"/>
                  </a:lnTo>
                  <a:lnTo>
                    <a:pt x="30210" y="306090"/>
                  </a:lnTo>
                  <a:lnTo>
                    <a:pt x="43336" y="322770"/>
                  </a:lnTo>
                  <a:lnTo>
                    <a:pt x="69469" y="339726"/>
                  </a:lnTo>
                  <a:lnTo>
                    <a:pt x="110911" y="354766"/>
                  </a:lnTo>
                  <a:lnTo>
                    <a:pt x="136135" y="357662"/>
                  </a:lnTo>
                  <a:lnTo>
                    <a:pt x="159824" y="352710"/>
                  </a:lnTo>
                  <a:lnTo>
                    <a:pt x="203628" y="330468"/>
                  </a:lnTo>
                  <a:lnTo>
                    <a:pt x="256632" y="288286"/>
                  </a:lnTo>
                  <a:lnTo>
                    <a:pt x="311519" y="241223"/>
                  </a:lnTo>
                  <a:lnTo>
                    <a:pt x="329020" y="220631"/>
                  </a:lnTo>
                  <a:lnTo>
                    <a:pt x="353848" y="161229"/>
                  </a:lnTo>
                  <a:lnTo>
                    <a:pt x="359565" y="123146"/>
                  </a:lnTo>
                  <a:lnTo>
                    <a:pt x="353091" y="69526"/>
                  </a:lnTo>
                  <a:lnTo>
                    <a:pt x="347106" y="46055"/>
                  </a:lnTo>
                  <a:lnTo>
                    <a:pt x="334308" y="27045"/>
                  </a:lnTo>
                  <a:lnTo>
                    <a:pt x="325982" y="18701"/>
                  </a:lnTo>
                  <a:lnTo>
                    <a:pt x="286317" y="1367"/>
                  </a:lnTo>
                  <a:lnTo>
                    <a:pt x="243109" y="0"/>
                  </a:lnTo>
                  <a:lnTo>
                    <a:pt x="193516" y="12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11523" y="1526632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0" y="0"/>
                  </a:moveTo>
                  <a:lnTo>
                    <a:pt x="63428" y="35916"/>
                  </a:lnTo>
                  <a:lnTo>
                    <a:pt x="91323" y="55225"/>
                  </a:lnTo>
                  <a:lnTo>
                    <a:pt x="105285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74390" y="1400290"/>
              <a:ext cx="135210" cy="170201"/>
            </a:xfrm>
            <a:custGeom>
              <a:avLst/>
              <a:gdLst/>
              <a:ahLst/>
              <a:cxnLst/>
              <a:rect l="0" t="0" r="0" b="0"/>
              <a:pathLst>
                <a:path w="135210" h="170201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5611" y="106517"/>
                  </a:lnTo>
                  <a:lnTo>
                    <a:pt x="28037" y="144523"/>
                  </a:lnTo>
                  <a:lnTo>
                    <a:pt x="42472" y="158989"/>
                  </a:lnTo>
                  <a:lnTo>
                    <a:pt x="60586" y="169317"/>
                  </a:lnTo>
                  <a:lnTo>
                    <a:pt x="70330" y="170200"/>
                  </a:lnTo>
                  <a:lnTo>
                    <a:pt x="90515" y="164942"/>
                  </a:lnTo>
                  <a:lnTo>
                    <a:pt x="104945" y="151686"/>
                  </a:lnTo>
                  <a:lnTo>
                    <a:pt x="131410" y="94208"/>
                  </a:lnTo>
                  <a:lnTo>
                    <a:pt x="135093" y="83862"/>
                  </a:lnTo>
                  <a:lnTo>
                    <a:pt x="135209" y="73456"/>
                  </a:lnTo>
                  <a:lnTo>
                    <a:pt x="124194" y="42042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71990" y="1384924"/>
              <a:ext cx="176488" cy="131668"/>
            </a:xfrm>
            <a:custGeom>
              <a:avLst/>
              <a:gdLst/>
              <a:ahLst/>
              <a:cxnLst/>
              <a:rect l="0" t="0" r="0" b="0"/>
              <a:pathLst>
                <a:path w="176488" h="131668">
                  <a:moveTo>
                    <a:pt x="92258" y="57480"/>
                  </a:moveTo>
                  <a:lnTo>
                    <a:pt x="72015" y="13517"/>
                  </a:lnTo>
                  <a:lnTo>
                    <a:pt x="63555" y="7114"/>
                  </a:lnTo>
                  <a:lnTo>
                    <a:pt x="41677" y="0"/>
                  </a:lnTo>
                  <a:lnTo>
                    <a:pt x="32801" y="1613"/>
                  </a:lnTo>
                  <a:lnTo>
                    <a:pt x="25714" y="6197"/>
                  </a:lnTo>
                  <a:lnTo>
                    <a:pt x="14720" y="20649"/>
                  </a:lnTo>
                  <a:lnTo>
                    <a:pt x="5934" y="38771"/>
                  </a:lnTo>
                  <a:lnTo>
                    <a:pt x="0" y="74293"/>
                  </a:lnTo>
                  <a:lnTo>
                    <a:pt x="4852" y="97708"/>
                  </a:lnTo>
                  <a:lnTo>
                    <a:pt x="9421" y="108865"/>
                  </a:lnTo>
                  <a:lnTo>
                    <a:pt x="23856" y="124381"/>
                  </a:lnTo>
                  <a:lnTo>
                    <a:pt x="32619" y="130157"/>
                  </a:lnTo>
                  <a:lnTo>
                    <a:pt x="40800" y="131667"/>
                  </a:lnTo>
                  <a:lnTo>
                    <a:pt x="48594" y="130335"/>
                  </a:lnTo>
                  <a:lnTo>
                    <a:pt x="56130" y="127107"/>
                  </a:lnTo>
                  <a:lnTo>
                    <a:pt x="67623" y="114161"/>
                  </a:lnTo>
                  <a:lnTo>
                    <a:pt x="84532" y="77255"/>
                  </a:lnTo>
                  <a:lnTo>
                    <a:pt x="85705" y="56910"/>
                  </a:lnTo>
                  <a:lnTo>
                    <a:pt x="84380" y="46571"/>
                  </a:lnTo>
                  <a:lnTo>
                    <a:pt x="85836" y="43189"/>
                  </a:lnTo>
                  <a:lnTo>
                    <a:pt x="89147" y="44443"/>
                  </a:lnTo>
                  <a:lnTo>
                    <a:pt x="100234" y="52855"/>
                  </a:lnTo>
                  <a:lnTo>
                    <a:pt x="160185" y="75352"/>
                  </a:lnTo>
                  <a:lnTo>
                    <a:pt x="176487" y="78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47451" y="1171134"/>
              <a:ext cx="158954" cy="303358"/>
            </a:xfrm>
            <a:custGeom>
              <a:avLst/>
              <a:gdLst/>
              <a:ahLst/>
              <a:cxnLst/>
              <a:rect l="0" t="0" r="0" b="0"/>
              <a:pathLst>
                <a:path w="158954" h="303358">
                  <a:moveTo>
                    <a:pt x="85253" y="187042"/>
                  </a:moveTo>
                  <a:lnTo>
                    <a:pt x="74075" y="175863"/>
                  </a:lnTo>
                  <a:lnTo>
                    <a:pt x="67273" y="173740"/>
                  </a:lnTo>
                  <a:lnTo>
                    <a:pt x="50356" y="174501"/>
                  </a:lnTo>
                  <a:lnTo>
                    <a:pt x="34259" y="181858"/>
                  </a:lnTo>
                  <a:lnTo>
                    <a:pt x="19305" y="194097"/>
                  </a:lnTo>
                  <a:lnTo>
                    <a:pt x="4860" y="211234"/>
                  </a:lnTo>
                  <a:lnTo>
                    <a:pt x="0" y="233669"/>
                  </a:lnTo>
                  <a:lnTo>
                    <a:pt x="2910" y="258068"/>
                  </a:lnTo>
                  <a:lnTo>
                    <a:pt x="12001" y="280610"/>
                  </a:lnTo>
                  <a:lnTo>
                    <a:pt x="26960" y="296088"/>
                  </a:lnTo>
                  <a:lnTo>
                    <a:pt x="35863" y="301853"/>
                  </a:lnTo>
                  <a:lnTo>
                    <a:pt x="44138" y="303357"/>
                  </a:lnTo>
                  <a:lnTo>
                    <a:pt x="51994" y="302020"/>
                  </a:lnTo>
                  <a:lnTo>
                    <a:pt x="66962" y="294295"/>
                  </a:lnTo>
                  <a:lnTo>
                    <a:pt x="88542" y="275622"/>
                  </a:lnTo>
                  <a:lnTo>
                    <a:pt x="102703" y="257996"/>
                  </a:lnTo>
                  <a:lnTo>
                    <a:pt x="110556" y="235345"/>
                  </a:lnTo>
                  <a:lnTo>
                    <a:pt x="112877" y="209680"/>
                  </a:lnTo>
                  <a:lnTo>
                    <a:pt x="104834" y="155075"/>
                  </a:lnTo>
                  <a:lnTo>
                    <a:pt x="87399" y="93622"/>
                  </a:lnTo>
                  <a:lnTo>
                    <a:pt x="63234" y="53555"/>
                  </a:lnTo>
                  <a:lnTo>
                    <a:pt x="15007" y="1236"/>
                  </a:lnTo>
                  <a:lnTo>
                    <a:pt x="11516" y="0"/>
                  </a:lnTo>
                  <a:lnTo>
                    <a:pt x="10359" y="2686"/>
                  </a:lnTo>
                  <a:lnTo>
                    <a:pt x="22902" y="54668"/>
                  </a:lnTo>
                  <a:lnTo>
                    <a:pt x="41871" y="107211"/>
                  </a:lnTo>
                  <a:lnTo>
                    <a:pt x="75020" y="162058"/>
                  </a:lnTo>
                  <a:lnTo>
                    <a:pt x="108448" y="193285"/>
                  </a:lnTo>
                  <a:lnTo>
                    <a:pt x="128318" y="201515"/>
                  </a:lnTo>
                  <a:lnTo>
                    <a:pt x="158953" y="208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7461" y="1221305"/>
              <a:ext cx="69067" cy="155254"/>
            </a:xfrm>
            <a:custGeom>
              <a:avLst/>
              <a:gdLst/>
              <a:ahLst/>
              <a:cxnLst/>
              <a:rect l="0" t="0" r="0" b="0"/>
              <a:pathLst>
                <a:path w="69067" h="155254">
                  <a:moveTo>
                    <a:pt x="0" y="84228"/>
                  </a:moveTo>
                  <a:lnTo>
                    <a:pt x="17981" y="115510"/>
                  </a:lnTo>
                  <a:lnTo>
                    <a:pt x="64152" y="153916"/>
                  </a:lnTo>
                  <a:lnTo>
                    <a:pt x="68504" y="155253"/>
                  </a:lnTo>
                  <a:lnTo>
                    <a:pt x="69066" y="152635"/>
                  </a:lnTo>
                  <a:lnTo>
                    <a:pt x="53157" y="123217"/>
                  </a:lnTo>
                  <a:lnTo>
                    <a:pt x="9183" y="68078"/>
                  </a:lnTo>
                  <a:lnTo>
                    <a:pt x="4081" y="45075"/>
                  </a:lnTo>
                  <a:lnTo>
                    <a:pt x="8053" y="25493"/>
                  </a:lnTo>
                  <a:lnTo>
                    <a:pt x="12388" y="16995"/>
                  </a:lnTo>
                  <a:lnTo>
                    <a:pt x="17617" y="1133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58097" y="1207758"/>
              <a:ext cx="174691" cy="129864"/>
            </a:xfrm>
            <a:custGeom>
              <a:avLst/>
              <a:gdLst/>
              <a:ahLst/>
              <a:cxnLst/>
              <a:rect l="0" t="0" r="0" b="0"/>
              <a:pathLst>
                <a:path w="174691" h="129864">
                  <a:moveTo>
                    <a:pt x="100991" y="13547"/>
                  </a:moveTo>
                  <a:lnTo>
                    <a:pt x="84223" y="2369"/>
                  </a:lnTo>
                  <a:lnTo>
                    <a:pt x="66633" y="0"/>
                  </a:lnTo>
                  <a:lnTo>
                    <a:pt x="57028" y="1006"/>
                  </a:lnTo>
                  <a:lnTo>
                    <a:pt x="40118" y="8363"/>
                  </a:lnTo>
                  <a:lnTo>
                    <a:pt x="24803" y="20602"/>
                  </a:lnTo>
                  <a:lnTo>
                    <a:pt x="10198" y="37740"/>
                  </a:lnTo>
                  <a:lnTo>
                    <a:pt x="2147" y="60174"/>
                  </a:lnTo>
                  <a:lnTo>
                    <a:pt x="0" y="72708"/>
                  </a:lnTo>
                  <a:lnTo>
                    <a:pt x="3853" y="95993"/>
                  </a:lnTo>
                  <a:lnTo>
                    <a:pt x="8156" y="107116"/>
                  </a:lnTo>
                  <a:lnTo>
                    <a:pt x="22296" y="122594"/>
                  </a:lnTo>
                  <a:lnTo>
                    <a:pt x="30980" y="128359"/>
                  </a:lnTo>
                  <a:lnTo>
                    <a:pt x="39109" y="129863"/>
                  </a:lnTo>
                  <a:lnTo>
                    <a:pt x="46868" y="128525"/>
                  </a:lnTo>
                  <a:lnTo>
                    <a:pt x="54381" y="125294"/>
                  </a:lnTo>
                  <a:lnTo>
                    <a:pt x="65847" y="109226"/>
                  </a:lnTo>
                  <a:lnTo>
                    <a:pt x="82740" y="66372"/>
                  </a:lnTo>
                  <a:lnTo>
                    <a:pt x="83911" y="45214"/>
                  </a:lnTo>
                  <a:lnTo>
                    <a:pt x="82871" y="31131"/>
                  </a:lnTo>
                  <a:lnTo>
                    <a:pt x="84232" y="32289"/>
                  </a:lnTo>
                  <a:lnTo>
                    <a:pt x="86309" y="36570"/>
                  </a:lnTo>
                  <a:lnTo>
                    <a:pt x="105999" y="53774"/>
                  </a:lnTo>
                  <a:lnTo>
                    <a:pt x="139649" y="68100"/>
                  </a:lnTo>
                  <a:lnTo>
                    <a:pt x="156387" y="69768"/>
                  </a:lnTo>
                  <a:lnTo>
                    <a:pt x="174690" y="66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22259" y="1135404"/>
              <a:ext cx="168457" cy="124687"/>
            </a:xfrm>
            <a:custGeom>
              <a:avLst/>
              <a:gdLst/>
              <a:ahLst/>
              <a:cxnLst/>
              <a:rect l="0" t="0" r="0" b="0"/>
              <a:pathLst>
                <a:path w="168457" h="124687">
                  <a:moveTo>
                    <a:pt x="0" y="33259"/>
                  </a:moveTo>
                  <a:lnTo>
                    <a:pt x="9575" y="57305"/>
                  </a:lnTo>
                  <a:lnTo>
                    <a:pt x="44664" y="115261"/>
                  </a:lnTo>
                  <a:lnTo>
                    <a:pt x="50833" y="123022"/>
                  </a:lnTo>
                  <a:lnTo>
                    <a:pt x="53776" y="124686"/>
                  </a:lnTo>
                  <a:lnTo>
                    <a:pt x="54568" y="122287"/>
                  </a:lnTo>
                  <a:lnTo>
                    <a:pt x="53926" y="117177"/>
                  </a:lnTo>
                  <a:lnTo>
                    <a:pt x="29036" y="58304"/>
                  </a:lnTo>
                  <a:lnTo>
                    <a:pt x="27723" y="35031"/>
                  </a:lnTo>
                  <a:lnTo>
                    <a:pt x="29010" y="23912"/>
                  </a:lnTo>
                  <a:lnTo>
                    <a:pt x="33378" y="15329"/>
                  </a:lnTo>
                  <a:lnTo>
                    <a:pt x="47590" y="2673"/>
                  </a:lnTo>
                  <a:lnTo>
                    <a:pt x="56293" y="0"/>
                  </a:lnTo>
                  <a:lnTo>
                    <a:pt x="75322" y="150"/>
                  </a:lnTo>
                  <a:lnTo>
                    <a:pt x="92358" y="7235"/>
                  </a:lnTo>
                  <a:lnTo>
                    <a:pt x="143749" y="51132"/>
                  </a:lnTo>
                  <a:lnTo>
                    <a:pt x="168456" y="85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48601" y="905450"/>
              <a:ext cx="136871" cy="284271"/>
            </a:xfrm>
            <a:custGeom>
              <a:avLst/>
              <a:gdLst/>
              <a:ahLst/>
              <a:cxnLst/>
              <a:rect l="0" t="0" r="0" b="0"/>
              <a:pathLst>
                <a:path w="136871" h="284271">
                  <a:moveTo>
                    <a:pt x="0" y="0"/>
                  </a:moveTo>
                  <a:lnTo>
                    <a:pt x="27533" y="63451"/>
                  </a:lnTo>
                  <a:lnTo>
                    <a:pt x="58211" y="121545"/>
                  </a:lnTo>
                  <a:lnTo>
                    <a:pt x="81818" y="173098"/>
                  </a:lnTo>
                  <a:lnTo>
                    <a:pt x="107842" y="227172"/>
                  </a:lnTo>
                  <a:lnTo>
                    <a:pt x="13687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95958" y="989678"/>
              <a:ext cx="242157" cy="105286"/>
            </a:xfrm>
            <a:custGeom>
              <a:avLst/>
              <a:gdLst/>
              <a:ahLst/>
              <a:cxnLst/>
              <a:rect l="0" t="0" r="0" b="0"/>
              <a:pathLst>
                <a:path w="242157" h="105286">
                  <a:moveTo>
                    <a:pt x="242156" y="0"/>
                  </a:moveTo>
                  <a:lnTo>
                    <a:pt x="183539" y="14654"/>
                  </a:lnTo>
                  <a:lnTo>
                    <a:pt x="128195" y="37773"/>
                  </a:lnTo>
                  <a:lnTo>
                    <a:pt x="68390" y="68683"/>
                  </a:lnTo>
                  <a:lnTo>
                    <a:pt x="9817" y="995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95875" y="1600331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0" y="0"/>
                  </a:moveTo>
                  <a:lnTo>
                    <a:pt x="2340" y="33622"/>
                  </a:lnTo>
                  <a:lnTo>
                    <a:pt x="19787" y="85323"/>
                  </a:lnTo>
                  <a:lnTo>
                    <a:pt x="45673" y="146157"/>
                  </a:lnTo>
                  <a:lnTo>
                    <a:pt x="59806" y="176277"/>
                  </a:lnTo>
                  <a:lnTo>
                    <a:pt x="84228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69533" y="1537160"/>
              <a:ext cx="231628" cy="178986"/>
            </a:xfrm>
            <a:custGeom>
              <a:avLst/>
              <a:gdLst/>
              <a:ahLst/>
              <a:cxnLst/>
              <a:rect l="0" t="0" r="0" b="0"/>
              <a:pathLst>
                <a:path w="231628" h="178986">
                  <a:moveTo>
                    <a:pt x="231627" y="0"/>
                  </a:moveTo>
                  <a:lnTo>
                    <a:pt x="214860" y="5589"/>
                  </a:lnTo>
                  <a:lnTo>
                    <a:pt x="200389" y="17692"/>
                  </a:lnTo>
                  <a:lnTo>
                    <a:pt x="146506" y="71209"/>
                  </a:lnTo>
                  <a:lnTo>
                    <a:pt x="89364" y="115595"/>
                  </a:lnTo>
                  <a:lnTo>
                    <a:pt x="29841" y="15790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64290" y="1726673"/>
              <a:ext cx="263213" cy="200043"/>
            </a:xfrm>
            <a:custGeom>
              <a:avLst/>
              <a:gdLst/>
              <a:ahLst/>
              <a:cxnLst/>
              <a:rect l="0" t="0" r="0" b="0"/>
              <a:pathLst>
                <a:path w="263213" h="200043">
                  <a:moveTo>
                    <a:pt x="263212" y="0"/>
                  </a:moveTo>
                  <a:lnTo>
                    <a:pt x="209337" y="35917"/>
                  </a:lnTo>
                  <a:lnTo>
                    <a:pt x="146121" y="85687"/>
                  </a:lnTo>
                  <a:lnTo>
                    <a:pt x="93811" y="126630"/>
                  </a:lnTo>
                  <a:lnTo>
                    <a:pt x="40083" y="17061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3938649" y="2790051"/>
            <a:ext cx="147371" cy="235361"/>
          </a:xfrm>
          <a:custGeom>
            <a:avLst/>
            <a:gdLst/>
            <a:ahLst/>
            <a:cxnLst/>
            <a:rect l="0" t="0" r="0" b="0"/>
            <a:pathLst>
              <a:path w="147371" h="235361">
                <a:moveTo>
                  <a:pt x="62180" y="21057"/>
                </a:moveTo>
                <a:lnTo>
                  <a:pt x="27433" y="58144"/>
                </a:lnTo>
                <a:lnTo>
                  <a:pt x="6536" y="106010"/>
                </a:lnTo>
                <a:lnTo>
                  <a:pt x="0" y="169476"/>
                </a:lnTo>
                <a:lnTo>
                  <a:pt x="1789" y="195816"/>
                </a:lnTo>
                <a:lnTo>
                  <a:pt x="10383" y="219221"/>
                </a:lnTo>
                <a:lnTo>
                  <a:pt x="18290" y="226866"/>
                </a:lnTo>
                <a:lnTo>
                  <a:pt x="39553" y="235360"/>
                </a:lnTo>
                <a:lnTo>
                  <a:pt x="49435" y="235286"/>
                </a:lnTo>
                <a:lnTo>
                  <a:pt x="66654" y="228964"/>
                </a:lnTo>
                <a:lnTo>
                  <a:pt x="89502" y="206662"/>
                </a:lnTo>
                <a:lnTo>
                  <a:pt x="122132" y="157413"/>
                </a:lnTo>
                <a:lnTo>
                  <a:pt x="147370" y="105218"/>
                </a:lnTo>
                <a:lnTo>
                  <a:pt x="146043" y="72510"/>
                </a:lnTo>
                <a:lnTo>
                  <a:pt x="141176" y="47045"/>
                </a:lnTo>
                <a:lnTo>
                  <a:pt x="128875" y="26368"/>
                </a:lnTo>
                <a:lnTo>
                  <a:pt x="120681" y="17579"/>
                </a:lnTo>
                <a:lnTo>
                  <a:pt x="102219" y="7813"/>
                </a:lnTo>
                <a:lnTo>
                  <a:pt x="7270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7204828" y="1631917"/>
            <a:ext cx="2070779" cy="463255"/>
            <a:chOff x="7204828" y="1631917"/>
            <a:chExt cx="2070779" cy="463255"/>
          </a:xfrm>
        </p:grpSpPr>
        <p:sp>
          <p:nvSpPr>
            <p:cNvPr id="75" name="Freeform 74"/>
            <p:cNvSpPr/>
            <p:nvPr/>
          </p:nvSpPr>
          <p:spPr>
            <a:xfrm>
              <a:off x="7204828" y="1631917"/>
              <a:ext cx="288051" cy="411028"/>
            </a:xfrm>
            <a:custGeom>
              <a:avLst/>
              <a:gdLst/>
              <a:ahLst/>
              <a:cxnLst/>
              <a:rect l="0" t="0" r="0" b="0"/>
              <a:pathLst>
                <a:path w="288051" h="411028">
                  <a:moveTo>
                    <a:pt x="123006" y="10528"/>
                  </a:moveTo>
                  <a:lnTo>
                    <a:pt x="98960" y="28509"/>
                  </a:lnTo>
                  <a:lnTo>
                    <a:pt x="63413" y="80270"/>
                  </a:lnTo>
                  <a:lnTo>
                    <a:pt x="36592" y="139468"/>
                  </a:lnTo>
                  <a:lnTo>
                    <a:pt x="11801" y="200167"/>
                  </a:lnTo>
                  <a:lnTo>
                    <a:pt x="0" y="253402"/>
                  </a:lnTo>
                  <a:lnTo>
                    <a:pt x="772" y="295010"/>
                  </a:lnTo>
                  <a:lnTo>
                    <a:pt x="11513" y="350992"/>
                  </a:lnTo>
                  <a:lnTo>
                    <a:pt x="27060" y="381898"/>
                  </a:lnTo>
                  <a:lnTo>
                    <a:pt x="52074" y="405873"/>
                  </a:lnTo>
                  <a:lnTo>
                    <a:pt x="62850" y="409792"/>
                  </a:lnTo>
                  <a:lnTo>
                    <a:pt x="87302" y="411027"/>
                  </a:lnTo>
                  <a:lnTo>
                    <a:pt x="121786" y="399556"/>
                  </a:lnTo>
                  <a:lnTo>
                    <a:pt x="163709" y="373549"/>
                  </a:lnTo>
                  <a:lnTo>
                    <a:pt x="217547" y="315374"/>
                  </a:lnTo>
                  <a:lnTo>
                    <a:pt x="255877" y="257560"/>
                  </a:lnTo>
                  <a:lnTo>
                    <a:pt x="275940" y="204297"/>
                  </a:lnTo>
                  <a:lnTo>
                    <a:pt x="288050" y="155648"/>
                  </a:lnTo>
                  <a:lnTo>
                    <a:pt x="285199" y="95736"/>
                  </a:lnTo>
                  <a:lnTo>
                    <a:pt x="271018" y="56052"/>
                  </a:lnTo>
                  <a:lnTo>
                    <a:pt x="246410" y="27656"/>
                  </a:lnTo>
                  <a:lnTo>
                    <a:pt x="211303" y="10014"/>
                  </a:lnTo>
                  <a:lnTo>
                    <a:pt x="156152" y="1318"/>
                  </a:lnTo>
                  <a:lnTo>
                    <a:pt x="1440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48974" y="181090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78222" y="1773727"/>
              <a:ext cx="173009" cy="202248"/>
            </a:xfrm>
            <a:custGeom>
              <a:avLst/>
              <a:gdLst/>
              <a:ahLst/>
              <a:cxnLst/>
              <a:rect l="0" t="0" r="0" b="0"/>
              <a:pathLst>
                <a:path w="173009" h="202248">
                  <a:moveTo>
                    <a:pt x="123478" y="5589"/>
                  </a:moveTo>
                  <a:lnTo>
                    <a:pt x="106710" y="0"/>
                  </a:lnTo>
                  <a:lnTo>
                    <a:pt x="89119" y="375"/>
                  </a:lnTo>
                  <a:lnTo>
                    <a:pt x="69603" y="5611"/>
                  </a:lnTo>
                  <a:lnTo>
                    <a:pt x="31597" y="28037"/>
                  </a:lnTo>
                  <a:lnTo>
                    <a:pt x="17131" y="42472"/>
                  </a:lnTo>
                  <a:lnTo>
                    <a:pt x="6802" y="60586"/>
                  </a:lnTo>
                  <a:lnTo>
                    <a:pt x="0" y="101693"/>
                  </a:lnTo>
                  <a:lnTo>
                    <a:pt x="3573" y="139739"/>
                  </a:lnTo>
                  <a:lnTo>
                    <a:pt x="15204" y="162307"/>
                  </a:lnTo>
                  <a:lnTo>
                    <a:pt x="32072" y="181696"/>
                  </a:lnTo>
                  <a:lnTo>
                    <a:pt x="51267" y="194213"/>
                  </a:lnTo>
                  <a:lnTo>
                    <a:pt x="87394" y="202247"/>
                  </a:lnTo>
                  <a:lnTo>
                    <a:pt x="122144" y="199039"/>
                  </a:lnTo>
                  <a:lnTo>
                    <a:pt x="140822" y="190612"/>
                  </a:lnTo>
                  <a:lnTo>
                    <a:pt x="149078" y="185090"/>
                  </a:lnTo>
                  <a:lnTo>
                    <a:pt x="161371" y="169595"/>
                  </a:lnTo>
                  <a:lnTo>
                    <a:pt x="169566" y="149840"/>
                  </a:lnTo>
                  <a:lnTo>
                    <a:pt x="173008" y="113581"/>
                  </a:lnTo>
                  <a:lnTo>
                    <a:pt x="169668" y="91020"/>
                  </a:lnTo>
                  <a:lnTo>
                    <a:pt x="164799" y="82430"/>
                  </a:lnTo>
                  <a:lnTo>
                    <a:pt x="134006" y="58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06984" y="1768787"/>
              <a:ext cx="84229" cy="144062"/>
            </a:xfrm>
            <a:custGeom>
              <a:avLst/>
              <a:gdLst/>
              <a:ahLst/>
              <a:cxnLst/>
              <a:rect l="0" t="0" r="0" b="0"/>
              <a:pathLst>
                <a:path w="84229" h="144062">
                  <a:moveTo>
                    <a:pt x="0" y="42114"/>
                  </a:moveTo>
                  <a:lnTo>
                    <a:pt x="24047" y="60095"/>
                  </a:lnTo>
                  <a:lnTo>
                    <a:pt x="66635" y="122534"/>
                  </a:lnTo>
                  <a:lnTo>
                    <a:pt x="83045" y="144061"/>
                  </a:lnTo>
                  <a:lnTo>
                    <a:pt x="82270" y="144004"/>
                  </a:lnTo>
                  <a:lnTo>
                    <a:pt x="64214" y="127101"/>
                  </a:lnTo>
                  <a:lnTo>
                    <a:pt x="39005" y="63777"/>
                  </a:lnTo>
                  <a:lnTo>
                    <a:pt x="38002" y="42383"/>
                  </a:lnTo>
                  <a:lnTo>
                    <a:pt x="39373" y="31765"/>
                  </a:lnTo>
                  <a:lnTo>
                    <a:pt x="43796" y="23516"/>
                  </a:lnTo>
                  <a:lnTo>
                    <a:pt x="58070" y="1123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22017" y="1800373"/>
              <a:ext cx="37653" cy="115814"/>
            </a:xfrm>
            <a:custGeom>
              <a:avLst/>
              <a:gdLst/>
              <a:ahLst/>
              <a:cxnLst/>
              <a:rect l="0" t="0" r="0" b="0"/>
              <a:pathLst>
                <a:path w="37653" h="115814">
                  <a:moveTo>
                    <a:pt x="6066" y="0"/>
                  </a:moveTo>
                  <a:lnTo>
                    <a:pt x="0" y="32452"/>
                  </a:lnTo>
                  <a:lnTo>
                    <a:pt x="10624" y="84342"/>
                  </a:lnTo>
                  <a:lnTo>
                    <a:pt x="20180" y="99096"/>
                  </a:lnTo>
                  <a:lnTo>
                    <a:pt x="37652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07026" y="1674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25821" y="1758061"/>
              <a:ext cx="211802" cy="337111"/>
            </a:xfrm>
            <a:custGeom>
              <a:avLst/>
              <a:gdLst/>
              <a:ahLst/>
              <a:cxnLst/>
              <a:rect l="0" t="0" r="0" b="0"/>
              <a:pathLst>
                <a:path w="211802" h="337111">
                  <a:moveTo>
                    <a:pt x="123360" y="84426"/>
                  </a:moveTo>
                  <a:lnTo>
                    <a:pt x="123360" y="62069"/>
                  </a:lnTo>
                  <a:lnTo>
                    <a:pt x="112182" y="31398"/>
                  </a:lnTo>
                  <a:lnTo>
                    <a:pt x="88462" y="5673"/>
                  </a:lnTo>
                  <a:lnTo>
                    <a:pt x="77868" y="1508"/>
                  </a:lnTo>
                  <a:lnTo>
                    <a:pt x="53618" y="0"/>
                  </a:lnTo>
                  <a:lnTo>
                    <a:pt x="33483" y="6349"/>
                  </a:lnTo>
                  <a:lnTo>
                    <a:pt x="24837" y="11318"/>
                  </a:lnTo>
                  <a:lnTo>
                    <a:pt x="12112" y="26197"/>
                  </a:lnTo>
                  <a:lnTo>
                    <a:pt x="3726" y="45678"/>
                  </a:lnTo>
                  <a:lnTo>
                    <a:pt x="0" y="69934"/>
                  </a:lnTo>
                  <a:lnTo>
                    <a:pt x="4582" y="93193"/>
                  </a:lnTo>
                  <a:lnTo>
                    <a:pt x="9080" y="104308"/>
                  </a:lnTo>
                  <a:lnTo>
                    <a:pt x="16757" y="112889"/>
                  </a:lnTo>
                  <a:lnTo>
                    <a:pt x="37767" y="125542"/>
                  </a:lnTo>
                  <a:lnTo>
                    <a:pt x="48751" y="127044"/>
                  </a:lnTo>
                  <a:lnTo>
                    <a:pt x="70314" y="122474"/>
                  </a:lnTo>
                  <a:lnTo>
                    <a:pt x="96595" y="106748"/>
                  </a:lnTo>
                  <a:lnTo>
                    <a:pt x="119199" y="87270"/>
                  </a:lnTo>
                  <a:lnTo>
                    <a:pt x="125265" y="87492"/>
                  </a:lnTo>
                  <a:lnTo>
                    <a:pt x="130480" y="92319"/>
                  </a:lnTo>
                  <a:lnTo>
                    <a:pt x="166099" y="151409"/>
                  </a:lnTo>
                  <a:lnTo>
                    <a:pt x="192246" y="211053"/>
                  </a:lnTo>
                  <a:lnTo>
                    <a:pt x="210926" y="272359"/>
                  </a:lnTo>
                  <a:lnTo>
                    <a:pt x="211801" y="294293"/>
                  </a:lnTo>
                  <a:lnTo>
                    <a:pt x="210397" y="305056"/>
                  </a:lnTo>
                  <a:lnTo>
                    <a:pt x="204781" y="313401"/>
                  </a:lnTo>
                  <a:lnTo>
                    <a:pt x="186064" y="325793"/>
                  </a:lnTo>
                  <a:lnTo>
                    <a:pt x="127514" y="334874"/>
                  </a:lnTo>
                  <a:lnTo>
                    <a:pt x="65862" y="336668"/>
                  </a:lnTo>
                  <a:lnTo>
                    <a:pt x="28604" y="337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12048" y="1800373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0659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75523" y="1716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33450" y="1712473"/>
              <a:ext cx="242157" cy="182657"/>
            </a:xfrm>
            <a:custGeom>
              <a:avLst/>
              <a:gdLst/>
              <a:ahLst/>
              <a:cxnLst/>
              <a:rect l="0" t="0" r="0" b="0"/>
              <a:pathLst>
                <a:path w="242157" h="182657">
                  <a:moveTo>
                    <a:pt x="0" y="87900"/>
                  </a:moveTo>
                  <a:lnTo>
                    <a:pt x="17958" y="149010"/>
                  </a:lnTo>
                  <a:lnTo>
                    <a:pt x="25859" y="175027"/>
                  </a:lnTo>
                  <a:lnTo>
                    <a:pt x="23971" y="169907"/>
                  </a:lnTo>
                  <a:lnTo>
                    <a:pt x="30378" y="112777"/>
                  </a:lnTo>
                  <a:lnTo>
                    <a:pt x="32517" y="60362"/>
                  </a:lnTo>
                  <a:lnTo>
                    <a:pt x="37069" y="37056"/>
                  </a:lnTo>
                  <a:lnTo>
                    <a:pt x="42261" y="28268"/>
                  </a:lnTo>
                  <a:lnTo>
                    <a:pt x="57388" y="15383"/>
                  </a:lnTo>
                  <a:lnTo>
                    <a:pt x="85634" y="1552"/>
                  </a:lnTo>
                  <a:lnTo>
                    <a:pt x="105910" y="0"/>
                  </a:lnTo>
                  <a:lnTo>
                    <a:pt x="126621" y="4379"/>
                  </a:lnTo>
                  <a:lnTo>
                    <a:pt x="147523" y="14125"/>
                  </a:lnTo>
                  <a:lnTo>
                    <a:pt x="173432" y="38354"/>
                  </a:lnTo>
                  <a:lnTo>
                    <a:pt x="217410" y="98700"/>
                  </a:lnTo>
                  <a:lnTo>
                    <a:pt x="233004" y="130094"/>
                  </a:lnTo>
                  <a:lnTo>
                    <a:pt x="242156" y="182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87174" y="3142582"/>
            <a:ext cx="3453937" cy="573978"/>
            <a:chOff x="6487174" y="3142582"/>
            <a:chExt cx="3453937" cy="573978"/>
          </a:xfrm>
        </p:grpSpPr>
        <p:sp>
          <p:nvSpPr>
            <p:cNvPr id="86" name="Freeform 85"/>
            <p:cNvSpPr/>
            <p:nvPr/>
          </p:nvSpPr>
          <p:spPr>
            <a:xfrm>
              <a:off x="6487174" y="3253305"/>
              <a:ext cx="353920" cy="371493"/>
            </a:xfrm>
            <a:custGeom>
              <a:avLst/>
              <a:gdLst/>
              <a:ahLst/>
              <a:cxnLst/>
              <a:rect l="0" t="0" r="0" b="0"/>
              <a:pathLst>
                <a:path w="353920" h="371493">
                  <a:moveTo>
                    <a:pt x="177364" y="52643"/>
                  </a:moveTo>
                  <a:lnTo>
                    <a:pt x="166186" y="35875"/>
                  </a:lnTo>
                  <a:lnTo>
                    <a:pt x="158214" y="30936"/>
                  </a:lnTo>
                  <a:lnTo>
                    <a:pt x="136878" y="25448"/>
                  </a:lnTo>
                  <a:lnTo>
                    <a:pt x="126977" y="26324"/>
                  </a:lnTo>
                  <a:lnTo>
                    <a:pt x="100694" y="38735"/>
                  </a:lnTo>
                  <a:lnTo>
                    <a:pt x="41245" y="84441"/>
                  </a:lnTo>
                  <a:lnTo>
                    <a:pt x="27960" y="99531"/>
                  </a:lnTo>
                  <a:lnTo>
                    <a:pt x="9899" y="140933"/>
                  </a:lnTo>
                  <a:lnTo>
                    <a:pt x="655" y="193825"/>
                  </a:lnTo>
                  <a:lnTo>
                    <a:pt x="0" y="256569"/>
                  </a:lnTo>
                  <a:lnTo>
                    <a:pt x="8089" y="299719"/>
                  </a:lnTo>
                  <a:lnTo>
                    <a:pt x="18683" y="323892"/>
                  </a:lnTo>
                  <a:lnTo>
                    <a:pt x="43390" y="351642"/>
                  </a:lnTo>
                  <a:lnTo>
                    <a:pt x="78527" y="369092"/>
                  </a:lnTo>
                  <a:lnTo>
                    <a:pt x="101851" y="371492"/>
                  </a:lnTo>
                  <a:lnTo>
                    <a:pt x="156069" y="360487"/>
                  </a:lnTo>
                  <a:lnTo>
                    <a:pt x="218288" y="339165"/>
                  </a:lnTo>
                  <a:lnTo>
                    <a:pt x="242652" y="320292"/>
                  </a:lnTo>
                  <a:lnTo>
                    <a:pt x="294442" y="262678"/>
                  </a:lnTo>
                  <a:lnTo>
                    <a:pt x="329303" y="220993"/>
                  </a:lnTo>
                  <a:lnTo>
                    <a:pt x="348147" y="178964"/>
                  </a:lnTo>
                  <a:lnTo>
                    <a:pt x="353919" y="136215"/>
                  </a:lnTo>
                  <a:lnTo>
                    <a:pt x="350040" y="97682"/>
                  </a:lnTo>
                  <a:lnTo>
                    <a:pt x="335893" y="64038"/>
                  </a:lnTo>
                  <a:lnTo>
                    <a:pt x="296432" y="14730"/>
                  </a:lnTo>
                  <a:lnTo>
                    <a:pt x="273177" y="6547"/>
                  </a:lnTo>
                  <a:lnTo>
                    <a:pt x="236559" y="1940"/>
                  </a:lnTo>
                  <a:lnTo>
                    <a:pt x="2089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64580" y="3463875"/>
              <a:ext cx="136871" cy="182502"/>
            </a:xfrm>
            <a:custGeom>
              <a:avLst/>
              <a:gdLst/>
              <a:ahLst/>
              <a:cxnLst/>
              <a:rect l="0" t="0" r="0" b="0"/>
              <a:pathLst>
                <a:path w="136871" h="182502">
                  <a:moveTo>
                    <a:pt x="0" y="31586"/>
                  </a:moveTo>
                  <a:lnTo>
                    <a:pt x="17958" y="95013"/>
                  </a:lnTo>
                  <a:lnTo>
                    <a:pt x="38641" y="157950"/>
                  </a:lnTo>
                  <a:lnTo>
                    <a:pt x="46804" y="182501"/>
                  </a:lnTo>
                  <a:lnTo>
                    <a:pt x="27711" y="125247"/>
                  </a:lnTo>
                  <a:lnTo>
                    <a:pt x="23029" y="88843"/>
                  </a:lnTo>
                  <a:lnTo>
                    <a:pt x="28173" y="65222"/>
                  </a:lnTo>
                  <a:lnTo>
                    <a:pt x="32820" y="54010"/>
                  </a:lnTo>
                  <a:lnTo>
                    <a:pt x="47342" y="38433"/>
                  </a:lnTo>
                  <a:lnTo>
                    <a:pt x="95445" y="1494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48382" y="3304970"/>
              <a:ext cx="162705" cy="327387"/>
            </a:xfrm>
            <a:custGeom>
              <a:avLst/>
              <a:gdLst/>
              <a:ahLst/>
              <a:cxnLst/>
              <a:rect l="0" t="0" r="0" b="0"/>
              <a:pathLst>
                <a:path w="162705" h="327387">
                  <a:moveTo>
                    <a:pt x="110996" y="201019"/>
                  </a:moveTo>
                  <a:lnTo>
                    <a:pt x="99818" y="189841"/>
                  </a:lnTo>
                  <a:lnTo>
                    <a:pt x="81851" y="184353"/>
                  </a:lnTo>
                  <a:lnTo>
                    <a:pt x="70509" y="182889"/>
                  </a:lnTo>
                  <a:lnTo>
                    <a:pt x="48548" y="187502"/>
                  </a:lnTo>
                  <a:lnTo>
                    <a:pt x="37779" y="192008"/>
                  </a:lnTo>
                  <a:lnTo>
                    <a:pt x="19574" y="209493"/>
                  </a:lnTo>
                  <a:lnTo>
                    <a:pt x="6023" y="232861"/>
                  </a:lnTo>
                  <a:lnTo>
                    <a:pt x="0" y="258845"/>
                  </a:lnTo>
                  <a:lnTo>
                    <a:pt x="2200" y="294192"/>
                  </a:lnTo>
                  <a:lnTo>
                    <a:pt x="10390" y="313009"/>
                  </a:lnTo>
                  <a:lnTo>
                    <a:pt x="15849" y="321303"/>
                  </a:lnTo>
                  <a:lnTo>
                    <a:pt x="24168" y="325662"/>
                  </a:lnTo>
                  <a:lnTo>
                    <a:pt x="45890" y="327386"/>
                  </a:lnTo>
                  <a:lnTo>
                    <a:pt x="68022" y="318013"/>
                  </a:lnTo>
                  <a:lnTo>
                    <a:pt x="97093" y="293006"/>
                  </a:lnTo>
                  <a:lnTo>
                    <a:pt x="111836" y="271148"/>
                  </a:lnTo>
                  <a:lnTo>
                    <a:pt x="130833" y="212576"/>
                  </a:lnTo>
                  <a:lnTo>
                    <a:pt x="145850" y="161188"/>
                  </a:lnTo>
                  <a:lnTo>
                    <a:pt x="158911" y="108837"/>
                  </a:lnTo>
                  <a:lnTo>
                    <a:pt x="162704" y="53435"/>
                  </a:lnTo>
                  <a:lnTo>
                    <a:pt x="160242" y="14571"/>
                  </a:lnTo>
                  <a:lnTo>
                    <a:pt x="157864" y="3021"/>
                  </a:lnTo>
                  <a:lnTo>
                    <a:pt x="153940" y="0"/>
                  </a:lnTo>
                  <a:lnTo>
                    <a:pt x="148984" y="2666"/>
                  </a:lnTo>
                  <a:lnTo>
                    <a:pt x="143341" y="9122"/>
                  </a:lnTo>
                  <a:lnTo>
                    <a:pt x="129808" y="46155"/>
                  </a:lnTo>
                  <a:lnTo>
                    <a:pt x="124331" y="108731"/>
                  </a:lnTo>
                  <a:lnTo>
                    <a:pt x="130181" y="163552"/>
                  </a:lnTo>
                  <a:lnTo>
                    <a:pt x="137273" y="224424"/>
                  </a:lnTo>
                  <a:lnTo>
                    <a:pt x="150215" y="283145"/>
                  </a:lnTo>
                  <a:lnTo>
                    <a:pt x="153110" y="2957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33077" y="3411913"/>
              <a:ext cx="135393" cy="188834"/>
            </a:xfrm>
            <a:custGeom>
              <a:avLst/>
              <a:gdLst/>
              <a:ahLst/>
              <a:cxnLst/>
              <a:rect l="0" t="0" r="0" b="0"/>
              <a:pathLst>
                <a:path w="135393" h="188834">
                  <a:moveTo>
                    <a:pt x="0" y="146719"/>
                  </a:moveTo>
                  <a:lnTo>
                    <a:pt x="11179" y="129951"/>
                  </a:lnTo>
                  <a:lnTo>
                    <a:pt x="26025" y="118599"/>
                  </a:lnTo>
                  <a:lnTo>
                    <a:pt x="85983" y="76115"/>
                  </a:lnTo>
                  <a:lnTo>
                    <a:pt x="132898" y="34378"/>
                  </a:lnTo>
                  <a:lnTo>
                    <a:pt x="135392" y="26201"/>
                  </a:lnTo>
                  <a:lnTo>
                    <a:pt x="131924" y="7758"/>
                  </a:lnTo>
                  <a:lnTo>
                    <a:pt x="126554" y="2605"/>
                  </a:lnTo>
                  <a:lnTo>
                    <a:pt x="119464" y="340"/>
                  </a:lnTo>
                  <a:lnTo>
                    <a:pt x="111228" y="0"/>
                  </a:lnTo>
                  <a:lnTo>
                    <a:pt x="95838" y="5861"/>
                  </a:lnTo>
                  <a:lnTo>
                    <a:pt x="81199" y="17435"/>
                  </a:lnTo>
                  <a:lnTo>
                    <a:pt x="45688" y="63490"/>
                  </a:lnTo>
                  <a:lnTo>
                    <a:pt x="35764" y="105551"/>
                  </a:lnTo>
                  <a:lnTo>
                    <a:pt x="39682" y="131931"/>
                  </a:lnTo>
                  <a:lnTo>
                    <a:pt x="55041" y="163394"/>
                  </a:lnTo>
                  <a:lnTo>
                    <a:pt x="61261" y="171874"/>
                  </a:lnTo>
                  <a:lnTo>
                    <a:pt x="70087" y="177527"/>
                  </a:lnTo>
                  <a:lnTo>
                    <a:pt x="126342" y="1888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22591" y="3411233"/>
              <a:ext cx="73700" cy="172043"/>
            </a:xfrm>
            <a:custGeom>
              <a:avLst/>
              <a:gdLst/>
              <a:ahLst/>
              <a:cxnLst/>
              <a:rect l="0" t="0" r="0" b="0"/>
              <a:pathLst>
                <a:path w="73700" h="172043">
                  <a:moveTo>
                    <a:pt x="0" y="84228"/>
                  </a:moveTo>
                  <a:lnTo>
                    <a:pt x="3119" y="126920"/>
                  </a:lnTo>
                  <a:lnTo>
                    <a:pt x="14572" y="158099"/>
                  </a:lnTo>
                  <a:lnTo>
                    <a:pt x="21684" y="172042"/>
                  </a:lnTo>
                  <a:lnTo>
                    <a:pt x="17046" y="166540"/>
                  </a:lnTo>
                  <a:lnTo>
                    <a:pt x="6871" y="138122"/>
                  </a:lnTo>
                  <a:lnTo>
                    <a:pt x="1357" y="86598"/>
                  </a:lnTo>
                  <a:lnTo>
                    <a:pt x="603" y="59155"/>
                  </a:lnTo>
                  <a:lnTo>
                    <a:pt x="3911" y="47626"/>
                  </a:lnTo>
                  <a:lnTo>
                    <a:pt x="16946" y="28576"/>
                  </a:lnTo>
                  <a:lnTo>
                    <a:pt x="44016" y="1028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75215" y="3400276"/>
              <a:ext cx="111434" cy="147828"/>
            </a:xfrm>
            <a:custGeom>
              <a:avLst/>
              <a:gdLst/>
              <a:ahLst/>
              <a:cxnLst/>
              <a:rect l="0" t="0" r="0" b="0"/>
              <a:pathLst>
                <a:path w="111434" h="147828">
                  <a:moveTo>
                    <a:pt x="15831" y="63599"/>
                  </a:moveTo>
                  <a:lnTo>
                    <a:pt x="32599" y="69188"/>
                  </a:lnTo>
                  <a:lnTo>
                    <a:pt x="50190" y="68813"/>
                  </a:lnTo>
                  <a:lnTo>
                    <a:pt x="69706" y="63577"/>
                  </a:lnTo>
                  <a:lnTo>
                    <a:pt x="90079" y="53451"/>
                  </a:lnTo>
                  <a:lnTo>
                    <a:pt x="104592" y="38032"/>
                  </a:lnTo>
                  <a:lnTo>
                    <a:pt x="110101" y="29007"/>
                  </a:lnTo>
                  <a:lnTo>
                    <a:pt x="111433" y="20650"/>
                  </a:lnTo>
                  <a:lnTo>
                    <a:pt x="109981" y="12740"/>
                  </a:lnTo>
                  <a:lnTo>
                    <a:pt x="106675" y="5126"/>
                  </a:lnTo>
                  <a:lnTo>
                    <a:pt x="99790" y="1221"/>
                  </a:lnTo>
                  <a:lnTo>
                    <a:pt x="79662" y="0"/>
                  </a:lnTo>
                  <a:lnTo>
                    <a:pt x="42023" y="5891"/>
                  </a:lnTo>
                  <a:lnTo>
                    <a:pt x="12414" y="20634"/>
                  </a:lnTo>
                  <a:lnTo>
                    <a:pt x="6533" y="29106"/>
                  </a:lnTo>
                  <a:lnTo>
                    <a:pt x="0" y="50999"/>
                  </a:lnTo>
                  <a:lnTo>
                    <a:pt x="1912" y="84043"/>
                  </a:lnTo>
                  <a:lnTo>
                    <a:pt x="9887" y="116060"/>
                  </a:lnTo>
                  <a:lnTo>
                    <a:pt x="15378" y="124310"/>
                  </a:lnTo>
                  <a:lnTo>
                    <a:pt x="30837" y="136595"/>
                  </a:lnTo>
                  <a:lnTo>
                    <a:pt x="49407" y="142835"/>
                  </a:lnTo>
                  <a:lnTo>
                    <a:pt x="79003" y="1478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24020" y="3197563"/>
              <a:ext cx="161826" cy="352184"/>
            </a:xfrm>
            <a:custGeom>
              <a:avLst/>
              <a:gdLst/>
              <a:ahLst/>
              <a:cxnLst/>
              <a:rect l="0" t="0" r="0" b="0"/>
              <a:pathLst>
                <a:path w="161826" h="352184">
                  <a:moveTo>
                    <a:pt x="98653" y="234727"/>
                  </a:moveTo>
                  <a:lnTo>
                    <a:pt x="104243" y="217959"/>
                  </a:lnTo>
                  <a:lnTo>
                    <a:pt x="102379" y="211850"/>
                  </a:lnTo>
                  <a:lnTo>
                    <a:pt x="97628" y="206607"/>
                  </a:lnTo>
                  <a:lnTo>
                    <a:pt x="90951" y="201943"/>
                  </a:lnTo>
                  <a:lnTo>
                    <a:pt x="82990" y="200002"/>
                  </a:lnTo>
                  <a:lnTo>
                    <a:pt x="64785" y="200967"/>
                  </a:lnTo>
                  <a:lnTo>
                    <a:pt x="34806" y="213676"/>
                  </a:lnTo>
                  <a:lnTo>
                    <a:pt x="20364" y="228880"/>
                  </a:lnTo>
                  <a:lnTo>
                    <a:pt x="5657" y="260291"/>
                  </a:lnTo>
                  <a:lnTo>
                    <a:pt x="0" y="284693"/>
                  </a:lnTo>
                  <a:lnTo>
                    <a:pt x="1385" y="307237"/>
                  </a:lnTo>
                  <a:lnTo>
                    <a:pt x="9019" y="325835"/>
                  </a:lnTo>
                  <a:lnTo>
                    <a:pt x="14330" y="334070"/>
                  </a:lnTo>
                  <a:lnTo>
                    <a:pt x="29591" y="346340"/>
                  </a:lnTo>
                  <a:lnTo>
                    <a:pt x="38574" y="351249"/>
                  </a:lnTo>
                  <a:lnTo>
                    <a:pt x="48072" y="352183"/>
                  </a:lnTo>
                  <a:lnTo>
                    <a:pt x="67984" y="346981"/>
                  </a:lnTo>
                  <a:lnTo>
                    <a:pt x="93336" y="330898"/>
                  </a:lnTo>
                  <a:lnTo>
                    <a:pt x="105259" y="314904"/>
                  </a:lnTo>
                  <a:lnTo>
                    <a:pt x="129895" y="252308"/>
                  </a:lnTo>
                  <a:lnTo>
                    <a:pt x="138620" y="198945"/>
                  </a:lnTo>
                  <a:lnTo>
                    <a:pt x="146408" y="143344"/>
                  </a:lnTo>
                  <a:lnTo>
                    <a:pt x="139109" y="87301"/>
                  </a:lnTo>
                  <a:lnTo>
                    <a:pt x="123001" y="25540"/>
                  </a:lnTo>
                  <a:lnTo>
                    <a:pt x="116104" y="3714"/>
                  </a:lnTo>
                  <a:lnTo>
                    <a:pt x="112627" y="0"/>
                  </a:lnTo>
                  <a:lnTo>
                    <a:pt x="109139" y="1033"/>
                  </a:lnTo>
                  <a:lnTo>
                    <a:pt x="105643" y="5232"/>
                  </a:lnTo>
                  <a:lnTo>
                    <a:pt x="100724" y="33497"/>
                  </a:lnTo>
                  <a:lnTo>
                    <a:pt x="99062" y="84970"/>
                  </a:lnTo>
                  <a:lnTo>
                    <a:pt x="101854" y="140198"/>
                  </a:lnTo>
                  <a:lnTo>
                    <a:pt x="116623" y="201785"/>
                  </a:lnTo>
                  <a:lnTo>
                    <a:pt x="139393" y="255605"/>
                  </a:lnTo>
                  <a:lnTo>
                    <a:pt x="161825" y="2873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17653" y="3142582"/>
              <a:ext cx="192653" cy="373178"/>
            </a:xfrm>
            <a:custGeom>
              <a:avLst/>
              <a:gdLst/>
              <a:ahLst/>
              <a:cxnLst/>
              <a:rect l="0" t="0" r="0" b="0"/>
              <a:pathLst>
                <a:path w="192653" h="373178">
                  <a:moveTo>
                    <a:pt x="31404" y="142309"/>
                  </a:moveTo>
                  <a:lnTo>
                    <a:pt x="36993" y="204401"/>
                  </a:lnTo>
                  <a:lnTo>
                    <a:pt x="40957" y="255786"/>
                  </a:lnTo>
                  <a:lnTo>
                    <a:pt x="44859" y="310997"/>
                  </a:lnTo>
                  <a:lnTo>
                    <a:pt x="50959" y="366963"/>
                  </a:lnTo>
                  <a:lnTo>
                    <a:pt x="50290" y="372796"/>
                  </a:lnTo>
                  <a:lnTo>
                    <a:pt x="48674" y="373177"/>
                  </a:lnTo>
                  <a:lnTo>
                    <a:pt x="46426" y="369920"/>
                  </a:lnTo>
                  <a:lnTo>
                    <a:pt x="31072" y="318454"/>
                  </a:lnTo>
                  <a:lnTo>
                    <a:pt x="17300" y="264580"/>
                  </a:lnTo>
                  <a:lnTo>
                    <a:pt x="4485" y="201643"/>
                  </a:lnTo>
                  <a:lnTo>
                    <a:pt x="740" y="142937"/>
                  </a:lnTo>
                  <a:lnTo>
                    <a:pt x="0" y="80692"/>
                  </a:lnTo>
                  <a:lnTo>
                    <a:pt x="6138" y="52922"/>
                  </a:lnTo>
                  <a:lnTo>
                    <a:pt x="22748" y="20678"/>
                  </a:lnTo>
                  <a:lnTo>
                    <a:pt x="29143" y="12089"/>
                  </a:lnTo>
                  <a:lnTo>
                    <a:pt x="38085" y="6362"/>
                  </a:lnTo>
                  <a:lnTo>
                    <a:pt x="60500" y="0"/>
                  </a:lnTo>
                  <a:lnTo>
                    <a:pt x="99426" y="2007"/>
                  </a:lnTo>
                  <a:lnTo>
                    <a:pt x="120518" y="10153"/>
                  </a:lnTo>
                  <a:lnTo>
                    <a:pt x="153122" y="34446"/>
                  </a:lnTo>
                  <a:lnTo>
                    <a:pt x="180922" y="77415"/>
                  </a:lnTo>
                  <a:lnTo>
                    <a:pt x="190663" y="99429"/>
                  </a:lnTo>
                  <a:lnTo>
                    <a:pt x="192652" y="124031"/>
                  </a:lnTo>
                  <a:lnTo>
                    <a:pt x="188467" y="148223"/>
                  </a:lnTo>
                  <a:lnTo>
                    <a:pt x="172958" y="174997"/>
                  </a:lnTo>
                  <a:lnTo>
                    <a:pt x="160217" y="190372"/>
                  </a:lnTo>
                  <a:lnTo>
                    <a:pt x="128712" y="206593"/>
                  </a:lnTo>
                  <a:lnTo>
                    <a:pt x="94575" y="2160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12228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99298" y="3376385"/>
              <a:ext cx="144558" cy="120554"/>
            </a:xfrm>
            <a:custGeom>
              <a:avLst/>
              <a:gdLst/>
              <a:ahLst/>
              <a:cxnLst/>
              <a:rect l="0" t="0" r="0" b="0"/>
              <a:pathLst>
                <a:path w="144558" h="120554">
                  <a:moveTo>
                    <a:pt x="102443" y="34848"/>
                  </a:moveTo>
                  <a:lnTo>
                    <a:pt x="96853" y="18080"/>
                  </a:lnTo>
                  <a:lnTo>
                    <a:pt x="84751" y="6729"/>
                  </a:lnTo>
                  <a:lnTo>
                    <a:pt x="76610" y="2064"/>
                  </a:lnTo>
                  <a:lnTo>
                    <a:pt x="58206" y="0"/>
                  </a:lnTo>
                  <a:lnTo>
                    <a:pt x="39499" y="4152"/>
                  </a:lnTo>
                  <a:lnTo>
                    <a:pt x="23384" y="13796"/>
                  </a:lnTo>
                  <a:lnTo>
                    <a:pt x="11544" y="29001"/>
                  </a:lnTo>
                  <a:lnTo>
                    <a:pt x="3551" y="48627"/>
                  </a:lnTo>
                  <a:lnTo>
                    <a:pt x="0" y="72947"/>
                  </a:lnTo>
                  <a:lnTo>
                    <a:pt x="4660" y="93115"/>
                  </a:lnTo>
                  <a:lnTo>
                    <a:pt x="9178" y="101768"/>
                  </a:lnTo>
                  <a:lnTo>
                    <a:pt x="23557" y="114503"/>
                  </a:lnTo>
                  <a:lnTo>
                    <a:pt x="32305" y="119537"/>
                  </a:lnTo>
                  <a:lnTo>
                    <a:pt x="40476" y="120553"/>
                  </a:lnTo>
                  <a:lnTo>
                    <a:pt x="55795" y="115443"/>
                  </a:lnTo>
                  <a:lnTo>
                    <a:pt x="77572" y="93823"/>
                  </a:lnTo>
                  <a:lnTo>
                    <a:pt x="83523" y="91712"/>
                  </a:lnTo>
                  <a:lnTo>
                    <a:pt x="88660" y="93814"/>
                  </a:lnTo>
                  <a:lnTo>
                    <a:pt x="93254" y="98725"/>
                  </a:lnTo>
                  <a:lnTo>
                    <a:pt x="116488" y="111226"/>
                  </a:lnTo>
                  <a:lnTo>
                    <a:pt x="144557" y="119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96497" y="3432290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8334" y="34358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85969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70197" y="3348062"/>
              <a:ext cx="84229" cy="139771"/>
            </a:xfrm>
            <a:custGeom>
              <a:avLst/>
              <a:gdLst/>
              <a:ahLst/>
              <a:cxnLst/>
              <a:rect l="0" t="0" r="0" b="0"/>
              <a:pathLst>
                <a:path w="84229" h="139771">
                  <a:moveTo>
                    <a:pt x="0" y="52642"/>
                  </a:moveTo>
                  <a:lnTo>
                    <a:pt x="19127" y="113753"/>
                  </a:lnTo>
                  <a:lnTo>
                    <a:pt x="31923" y="139770"/>
                  </a:lnTo>
                  <a:lnTo>
                    <a:pt x="30640" y="138803"/>
                  </a:lnTo>
                  <a:lnTo>
                    <a:pt x="27446" y="134649"/>
                  </a:lnTo>
                  <a:lnTo>
                    <a:pt x="22949" y="106446"/>
                  </a:lnTo>
                  <a:lnTo>
                    <a:pt x="24425" y="44462"/>
                  </a:lnTo>
                  <a:lnTo>
                    <a:pt x="26812" y="33151"/>
                  </a:lnTo>
                  <a:lnTo>
                    <a:pt x="31912" y="24440"/>
                  </a:lnTo>
                  <a:lnTo>
                    <a:pt x="46939" y="11642"/>
                  </a:lnTo>
                  <a:lnTo>
                    <a:pt x="62196" y="51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833409" y="3384110"/>
              <a:ext cx="31587" cy="6067"/>
            </a:xfrm>
            <a:custGeom>
              <a:avLst/>
              <a:gdLst/>
              <a:ahLst/>
              <a:cxnLst/>
              <a:rect l="0" t="0" r="0" b="0"/>
              <a:pathLst>
                <a:path w="31587" h="6067">
                  <a:moveTo>
                    <a:pt x="31586" y="6066"/>
                  </a:moveTo>
                  <a:lnTo>
                    <a:pt x="14818" y="477"/>
                  </a:lnTo>
                  <a:lnTo>
                    <a:pt x="9879" y="0"/>
                  </a:lnTo>
                  <a:lnTo>
                    <a:pt x="6586" y="852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11232" y="3148020"/>
              <a:ext cx="164375" cy="431670"/>
            </a:xfrm>
            <a:custGeom>
              <a:avLst/>
              <a:gdLst/>
              <a:ahLst/>
              <a:cxnLst/>
              <a:rect l="0" t="0" r="0" b="0"/>
              <a:pathLst>
                <a:path w="164375" h="431670">
                  <a:moveTo>
                    <a:pt x="164374" y="0"/>
                  </a:moveTo>
                  <a:lnTo>
                    <a:pt x="146393" y="15641"/>
                  </a:lnTo>
                  <a:lnTo>
                    <a:pt x="94633" y="46023"/>
                  </a:lnTo>
                  <a:lnTo>
                    <a:pt x="50006" y="95272"/>
                  </a:lnTo>
                  <a:lnTo>
                    <a:pt x="14826" y="155872"/>
                  </a:lnTo>
                  <a:lnTo>
                    <a:pt x="0" y="210858"/>
                  </a:lnTo>
                  <a:lnTo>
                    <a:pt x="2314" y="272368"/>
                  </a:lnTo>
                  <a:lnTo>
                    <a:pt x="7970" y="331268"/>
                  </a:lnTo>
                  <a:lnTo>
                    <a:pt x="35647" y="388812"/>
                  </a:lnTo>
                  <a:lnTo>
                    <a:pt x="61502" y="415331"/>
                  </a:lnTo>
                  <a:lnTo>
                    <a:pt x="90675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254549" y="3369119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0"/>
                  </a:moveTo>
                  <a:lnTo>
                    <a:pt x="121229" y="17981"/>
                  </a:lnTo>
                  <a:lnTo>
                    <a:pt x="96437" y="58563"/>
                  </a:lnTo>
                  <a:lnTo>
                    <a:pt x="46926" y="116333"/>
                  </a:lnTo>
                  <a:lnTo>
                    <a:pt x="8460" y="1787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75606" y="3369119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20243" y="43962"/>
                  </a:lnTo>
                  <a:lnTo>
                    <a:pt x="66839" y="106368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486176" y="3527046"/>
              <a:ext cx="45643" cy="105286"/>
            </a:xfrm>
            <a:custGeom>
              <a:avLst/>
              <a:gdLst/>
              <a:ahLst/>
              <a:cxnLst/>
              <a:rect l="0" t="0" r="0" b="0"/>
              <a:pathLst>
                <a:path w="45643" h="105286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4786"/>
                  </a:lnTo>
                  <a:lnTo>
                    <a:pt x="44466" y="84953"/>
                  </a:lnTo>
                  <a:lnTo>
                    <a:pt x="41342" y="91730"/>
                  </a:lnTo>
                  <a:lnTo>
                    <a:pt x="36921" y="9624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633575" y="3379647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49498" y="96688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91461" y="3379647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189513" y="0"/>
                  </a:moveTo>
                  <a:lnTo>
                    <a:pt x="160205" y="34898"/>
                  </a:lnTo>
                  <a:lnTo>
                    <a:pt x="126180" y="92998"/>
                  </a:lnTo>
                  <a:lnTo>
                    <a:pt x="87333" y="149440"/>
                  </a:lnTo>
                  <a:lnTo>
                    <a:pt x="71500" y="176470"/>
                  </a:lnTo>
                  <a:lnTo>
                    <a:pt x="51991" y="208655"/>
                  </a:lnTo>
                  <a:lnTo>
                    <a:pt x="30027" y="266344"/>
                  </a:lnTo>
                  <a:lnTo>
                    <a:pt x="10785" y="3191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823088" y="3148020"/>
              <a:ext cx="118023" cy="505369"/>
            </a:xfrm>
            <a:custGeom>
              <a:avLst/>
              <a:gdLst/>
              <a:ahLst/>
              <a:cxnLst/>
              <a:rect l="0" t="0" r="0" b="0"/>
              <a:pathLst>
                <a:path w="118023" h="505369">
                  <a:moveTo>
                    <a:pt x="0" y="0"/>
                  </a:moveTo>
                  <a:lnTo>
                    <a:pt x="37086" y="62281"/>
                  </a:lnTo>
                  <a:lnTo>
                    <a:pt x="71666" y="116331"/>
                  </a:lnTo>
                  <a:lnTo>
                    <a:pt x="101374" y="177657"/>
                  </a:lnTo>
                  <a:lnTo>
                    <a:pt x="117125" y="223175"/>
                  </a:lnTo>
                  <a:lnTo>
                    <a:pt x="118022" y="271887"/>
                  </a:lnTo>
                  <a:lnTo>
                    <a:pt x="110879" y="323365"/>
                  </a:lnTo>
                  <a:lnTo>
                    <a:pt x="95764" y="375662"/>
                  </a:lnTo>
                  <a:lnTo>
                    <a:pt x="76468" y="411435"/>
                  </a:lnTo>
                  <a:lnTo>
                    <a:pt x="28033" y="46757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137699" y="2642653"/>
            <a:ext cx="1705618" cy="873866"/>
            <a:chOff x="4137699" y="2642653"/>
            <a:chExt cx="1705618" cy="873866"/>
          </a:xfrm>
        </p:grpSpPr>
        <p:sp>
          <p:nvSpPr>
            <p:cNvPr id="108" name="Freeform 107"/>
            <p:cNvSpPr/>
            <p:nvPr/>
          </p:nvSpPr>
          <p:spPr>
            <a:xfrm>
              <a:off x="4561034" y="2674238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58576" y="268476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5" y="95000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58963" y="2695295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0"/>
                  </a:moveTo>
                  <a:lnTo>
                    <a:pt x="11453" y="54144"/>
                  </a:lnTo>
                  <a:lnTo>
                    <a:pt x="21058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64290" y="266370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62093"/>
                  </a:lnTo>
                  <a:lnTo>
                    <a:pt x="18211" y="122980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11730" y="2642653"/>
              <a:ext cx="31587" cy="168456"/>
            </a:xfrm>
            <a:custGeom>
              <a:avLst/>
              <a:gdLst/>
              <a:ahLst/>
              <a:cxnLst/>
              <a:rect l="0" t="0" r="0" b="0"/>
              <a:pathLst>
                <a:path w="31587" h="168456">
                  <a:moveTo>
                    <a:pt x="0" y="0"/>
                  </a:moveTo>
                  <a:lnTo>
                    <a:pt x="3120" y="60383"/>
                  </a:lnTo>
                  <a:lnTo>
                    <a:pt x="11453" y="111868"/>
                  </a:lnTo>
                  <a:lnTo>
                    <a:pt x="21331" y="147399"/>
                  </a:lnTo>
                  <a:lnTo>
                    <a:pt x="31586" y="1684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37699" y="302167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37699" y="325330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37699" y="3489395"/>
              <a:ext cx="115815" cy="27124"/>
            </a:xfrm>
            <a:custGeom>
              <a:avLst/>
              <a:gdLst/>
              <a:ahLst/>
              <a:cxnLst/>
              <a:rect l="0" t="0" r="0" b="0"/>
              <a:pathLst>
                <a:path w="115815" h="27124">
                  <a:moveTo>
                    <a:pt x="115814" y="6066"/>
                  </a:moveTo>
                  <a:lnTo>
                    <a:pt x="82192" y="0"/>
                  </a:lnTo>
                  <a:lnTo>
                    <a:pt x="45150" y="608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106114" y="3772129"/>
            <a:ext cx="147400" cy="218172"/>
            <a:chOff x="4106114" y="3772129"/>
            <a:chExt cx="147400" cy="218172"/>
          </a:xfrm>
        </p:grpSpPr>
        <p:sp>
          <p:nvSpPr>
            <p:cNvPr id="117" name="Freeform 116"/>
            <p:cNvSpPr/>
            <p:nvPr/>
          </p:nvSpPr>
          <p:spPr>
            <a:xfrm>
              <a:off x="4106114" y="3772129"/>
              <a:ext cx="84229" cy="18131"/>
            </a:xfrm>
            <a:custGeom>
              <a:avLst/>
              <a:gdLst/>
              <a:ahLst/>
              <a:cxnLst/>
              <a:rect l="0" t="0" r="0" b="0"/>
              <a:pathLst>
                <a:path w="84229" h="18131">
                  <a:moveTo>
                    <a:pt x="84228" y="18130"/>
                  </a:moveTo>
                  <a:lnTo>
                    <a:pt x="67460" y="6951"/>
                  </a:lnTo>
                  <a:lnTo>
                    <a:pt x="34676" y="0"/>
                  </a:lnTo>
                  <a:lnTo>
                    <a:pt x="18141" y="1493"/>
                  </a:lnTo>
                  <a:lnTo>
                    <a:pt x="0" y="76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106114" y="396924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684974" y="2842694"/>
            <a:ext cx="2261977" cy="1284478"/>
            <a:chOff x="3684974" y="2842694"/>
            <a:chExt cx="2261977" cy="1284478"/>
          </a:xfrm>
        </p:grpSpPr>
        <p:sp>
          <p:nvSpPr>
            <p:cNvPr id="120" name="Freeform 119"/>
            <p:cNvSpPr/>
            <p:nvPr/>
          </p:nvSpPr>
          <p:spPr>
            <a:xfrm>
              <a:off x="3684974" y="3105906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11316" y="3011150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5589" y="58617"/>
                  </a:lnTo>
                  <a:lnTo>
                    <a:pt x="14572" y="79084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79730" y="3327005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0"/>
                  </a:moveTo>
                  <a:lnTo>
                    <a:pt x="19209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53430" y="3242228"/>
              <a:ext cx="136871" cy="158881"/>
            </a:xfrm>
            <a:custGeom>
              <a:avLst/>
              <a:gdLst/>
              <a:ahLst/>
              <a:cxnLst/>
              <a:rect l="0" t="0" r="0" b="0"/>
              <a:pathLst>
                <a:path w="136871" h="158881">
                  <a:moveTo>
                    <a:pt x="0" y="21606"/>
                  </a:moveTo>
                  <a:lnTo>
                    <a:pt x="11178" y="4838"/>
                  </a:lnTo>
                  <a:lnTo>
                    <a:pt x="19150" y="1069"/>
                  </a:lnTo>
                  <a:lnTo>
                    <a:pt x="40486" y="0"/>
                  </a:lnTo>
                  <a:lnTo>
                    <a:pt x="59328" y="6544"/>
                  </a:lnTo>
                  <a:lnTo>
                    <a:pt x="90488" y="29809"/>
                  </a:lnTo>
                  <a:lnTo>
                    <a:pt x="106489" y="61211"/>
                  </a:lnTo>
                  <a:lnTo>
                    <a:pt x="113051" y="100151"/>
                  </a:lnTo>
                  <a:lnTo>
                    <a:pt x="108346" y="124365"/>
                  </a:lnTo>
                  <a:lnTo>
                    <a:pt x="103816" y="135735"/>
                  </a:lnTo>
                  <a:lnTo>
                    <a:pt x="89424" y="151489"/>
                  </a:lnTo>
                  <a:lnTo>
                    <a:pt x="80673" y="157328"/>
                  </a:lnTo>
                  <a:lnTo>
                    <a:pt x="72499" y="158880"/>
                  </a:lnTo>
                  <a:lnTo>
                    <a:pt x="64710" y="157576"/>
                  </a:lnTo>
                  <a:lnTo>
                    <a:pt x="57178" y="154367"/>
                  </a:lnTo>
                  <a:lnTo>
                    <a:pt x="52157" y="147548"/>
                  </a:lnTo>
                  <a:lnTo>
                    <a:pt x="46577" y="127493"/>
                  </a:lnTo>
                  <a:lnTo>
                    <a:pt x="48599" y="117933"/>
                  </a:lnTo>
                  <a:lnTo>
                    <a:pt x="60204" y="101073"/>
                  </a:lnTo>
                  <a:lnTo>
                    <a:pt x="80179" y="92020"/>
                  </a:lnTo>
                  <a:lnTo>
                    <a:pt x="136870" y="84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11316" y="3527046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52642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16601" y="3447758"/>
              <a:ext cx="131390" cy="184574"/>
            </a:xfrm>
            <a:custGeom>
              <a:avLst/>
              <a:gdLst/>
              <a:ahLst/>
              <a:cxnLst/>
              <a:rect l="0" t="0" r="0" b="0"/>
              <a:pathLst>
                <a:path w="131390" h="184574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53875" y="5611"/>
                  </a:lnTo>
                  <a:lnTo>
                    <a:pt x="74247" y="15737"/>
                  </a:lnTo>
                  <a:lnTo>
                    <a:pt x="81084" y="24053"/>
                  </a:lnTo>
                  <a:lnTo>
                    <a:pt x="88680" y="45771"/>
                  </a:lnTo>
                  <a:lnTo>
                    <a:pt x="88365" y="55773"/>
                  </a:lnTo>
                  <a:lnTo>
                    <a:pt x="81777" y="73127"/>
                  </a:lnTo>
                  <a:lnTo>
                    <a:pt x="82594" y="79860"/>
                  </a:lnTo>
                  <a:lnTo>
                    <a:pt x="86648" y="85518"/>
                  </a:lnTo>
                  <a:lnTo>
                    <a:pt x="118371" y="108595"/>
                  </a:lnTo>
                  <a:lnTo>
                    <a:pt x="124537" y="117543"/>
                  </a:lnTo>
                  <a:lnTo>
                    <a:pt x="131389" y="139964"/>
                  </a:lnTo>
                  <a:lnTo>
                    <a:pt x="130876" y="150154"/>
                  </a:lnTo>
                  <a:lnTo>
                    <a:pt x="124068" y="167716"/>
                  </a:lnTo>
                  <a:lnTo>
                    <a:pt x="116637" y="173335"/>
                  </a:lnTo>
                  <a:lnTo>
                    <a:pt x="73699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63958" y="3779730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90300" y="3706031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7959" y="63428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26833" y="3737616"/>
              <a:ext cx="84525" cy="47704"/>
            </a:xfrm>
            <a:custGeom>
              <a:avLst/>
              <a:gdLst/>
              <a:ahLst/>
              <a:cxnLst/>
              <a:rect l="0" t="0" r="0" b="0"/>
              <a:pathLst>
                <a:path w="84525" h="47704">
                  <a:moveTo>
                    <a:pt x="84524" y="42114"/>
                  </a:moveTo>
                  <a:lnTo>
                    <a:pt x="41832" y="45234"/>
                  </a:lnTo>
                  <a:lnTo>
                    <a:pt x="31497" y="47703"/>
                  </a:lnTo>
                  <a:lnTo>
                    <a:pt x="22266" y="45840"/>
                  </a:lnTo>
                  <a:lnTo>
                    <a:pt x="5771" y="34412"/>
                  </a:lnTo>
                  <a:lnTo>
                    <a:pt x="1607" y="27620"/>
                  </a:lnTo>
                  <a:lnTo>
                    <a:pt x="0" y="20754"/>
                  </a:lnTo>
                  <a:lnTo>
                    <a:pt x="2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32373" y="4011357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59467" y="3927129"/>
              <a:ext cx="75578" cy="200043"/>
            </a:xfrm>
            <a:custGeom>
              <a:avLst/>
              <a:gdLst/>
              <a:ahLst/>
              <a:cxnLst/>
              <a:rect l="0" t="0" r="0" b="0"/>
              <a:pathLst>
                <a:path w="75578" h="200043">
                  <a:moveTo>
                    <a:pt x="51890" y="0"/>
                  </a:moveTo>
                  <a:lnTo>
                    <a:pt x="7928" y="14654"/>
                  </a:lnTo>
                  <a:lnTo>
                    <a:pt x="2695" y="21468"/>
                  </a:lnTo>
                  <a:lnTo>
                    <a:pt x="0" y="41517"/>
                  </a:lnTo>
                  <a:lnTo>
                    <a:pt x="5060" y="73523"/>
                  </a:lnTo>
                  <a:lnTo>
                    <a:pt x="10141" y="79431"/>
                  </a:lnTo>
                  <a:lnTo>
                    <a:pt x="17039" y="82200"/>
                  </a:lnTo>
                  <a:lnTo>
                    <a:pt x="53325" y="89417"/>
                  </a:lnTo>
                  <a:lnTo>
                    <a:pt x="61036" y="94706"/>
                  </a:lnTo>
                  <a:lnTo>
                    <a:pt x="72722" y="109942"/>
                  </a:lnTo>
                  <a:lnTo>
                    <a:pt x="75577" y="131531"/>
                  </a:lnTo>
                  <a:lnTo>
                    <a:pt x="71776" y="154385"/>
                  </a:lnTo>
                  <a:lnTo>
                    <a:pt x="62289" y="172341"/>
                  </a:lnTo>
                  <a:lnTo>
                    <a:pt x="47153" y="185001"/>
                  </a:lnTo>
                  <a:lnTo>
                    <a:pt x="25140" y="195585"/>
                  </a:lnTo>
                  <a:lnTo>
                    <a:pt x="9776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95668" y="2895336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00994" y="2899727"/>
              <a:ext cx="115815" cy="134212"/>
            </a:xfrm>
            <a:custGeom>
              <a:avLst/>
              <a:gdLst/>
              <a:ahLst/>
              <a:cxnLst/>
              <a:rect l="0" t="0" r="0" b="0"/>
              <a:pathLst>
                <a:path w="115815" h="134212">
                  <a:moveTo>
                    <a:pt x="0" y="27195"/>
                  </a:moveTo>
                  <a:lnTo>
                    <a:pt x="5590" y="10427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52570" y="3800"/>
                  </a:lnTo>
                  <a:lnTo>
                    <a:pt x="63123" y="8089"/>
                  </a:lnTo>
                  <a:lnTo>
                    <a:pt x="77968" y="22213"/>
                  </a:lnTo>
                  <a:lnTo>
                    <a:pt x="97030" y="59876"/>
                  </a:lnTo>
                  <a:lnTo>
                    <a:pt x="98497" y="80324"/>
                  </a:lnTo>
                  <a:lnTo>
                    <a:pt x="94080" y="99941"/>
                  </a:lnTo>
                  <a:lnTo>
                    <a:pt x="84317" y="116458"/>
                  </a:lnTo>
                  <a:lnTo>
                    <a:pt x="69060" y="128479"/>
                  </a:lnTo>
                  <a:lnTo>
                    <a:pt x="60078" y="133322"/>
                  </a:lnTo>
                  <a:lnTo>
                    <a:pt x="50581" y="134211"/>
                  </a:lnTo>
                  <a:lnTo>
                    <a:pt x="30669" y="128960"/>
                  </a:lnTo>
                  <a:lnTo>
                    <a:pt x="25126" y="123114"/>
                  </a:lnTo>
                  <a:lnTo>
                    <a:pt x="22600" y="115707"/>
                  </a:lnTo>
                  <a:lnTo>
                    <a:pt x="22086" y="107260"/>
                  </a:lnTo>
                  <a:lnTo>
                    <a:pt x="25253" y="100459"/>
                  </a:lnTo>
                  <a:lnTo>
                    <a:pt x="38130" y="89782"/>
                  </a:lnTo>
                  <a:lnTo>
                    <a:pt x="90304" y="78027"/>
                  </a:lnTo>
                  <a:lnTo>
                    <a:pt x="115814" y="693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27378" y="2877206"/>
              <a:ext cx="108061" cy="155002"/>
            </a:xfrm>
            <a:custGeom>
              <a:avLst/>
              <a:gdLst/>
              <a:ahLst/>
              <a:cxnLst/>
              <a:rect l="0" t="0" r="0" b="0"/>
              <a:pathLst>
                <a:path w="108061" h="155002">
                  <a:moveTo>
                    <a:pt x="0" y="18130"/>
                  </a:moveTo>
                  <a:lnTo>
                    <a:pt x="11178" y="6952"/>
                  </a:lnTo>
                  <a:lnTo>
                    <a:pt x="29145" y="1464"/>
                  </a:lnTo>
                  <a:lnTo>
                    <a:pt x="40487" y="0"/>
                  </a:lnTo>
                  <a:lnTo>
                    <a:pt x="48048" y="3704"/>
                  </a:lnTo>
                  <a:lnTo>
                    <a:pt x="53089" y="10852"/>
                  </a:lnTo>
                  <a:lnTo>
                    <a:pt x="56450" y="20297"/>
                  </a:lnTo>
                  <a:lnTo>
                    <a:pt x="56350" y="28934"/>
                  </a:lnTo>
                  <a:lnTo>
                    <a:pt x="50001" y="44769"/>
                  </a:lnTo>
                  <a:lnTo>
                    <a:pt x="50881" y="51097"/>
                  </a:lnTo>
                  <a:lnTo>
                    <a:pt x="54978" y="56486"/>
                  </a:lnTo>
                  <a:lnTo>
                    <a:pt x="77511" y="69659"/>
                  </a:lnTo>
                  <a:lnTo>
                    <a:pt x="86769" y="73540"/>
                  </a:lnTo>
                  <a:lnTo>
                    <a:pt x="100175" y="87211"/>
                  </a:lnTo>
                  <a:lnTo>
                    <a:pt x="105388" y="95769"/>
                  </a:lnTo>
                  <a:lnTo>
                    <a:pt x="108060" y="114638"/>
                  </a:lnTo>
                  <a:lnTo>
                    <a:pt x="107135" y="124583"/>
                  </a:lnTo>
                  <a:lnTo>
                    <a:pt x="99868" y="141872"/>
                  </a:lnTo>
                  <a:lnTo>
                    <a:pt x="94655" y="149758"/>
                  </a:lnTo>
                  <a:lnTo>
                    <a:pt x="86500" y="153845"/>
                  </a:lnTo>
                  <a:lnTo>
                    <a:pt x="31585" y="1550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506404" y="2863751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4654" y="62093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380062" y="2926922"/>
              <a:ext cx="126343" cy="35307"/>
            </a:xfrm>
            <a:custGeom>
              <a:avLst/>
              <a:gdLst/>
              <a:ahLst/>
              <a:cxnLst/>
              <a:rect l="0" t="0" r="0" b="0"/>
              <a:pathLst>
                <a:path w="126343" h="35307">
                  <a:moveTo>
                    <a:pt x="126342" y="0"/>
                  </a:moveTo>
                  <a:lnTo>
                    <a:pt x="102295" y="9575"/>
                  </a:lnTo>
                  <a:lnTo>
                    <a:pt x="61160" y="33814"/>
                  </a:lnTo>
                  <a:lnTo>
                    <a:pt x="38101" y="35306"/>
                  </a:lnTo>
                  <a:lnTo>
                    <a:pt x="25400" y="34066"/>
                  </a:lnTo>
                  <a:lnTo>
                    <a:pt x="16933" y="29729"/>
                  </a:lnTo>
                  <a:lnTo>
                    <a:pt x="11289" y="233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81965" y="2842694"/>
              <a:ext cx="164986" cy="177760"/>
            </a:xfrm>
            <a:custGeom>
              <a:avLst/>
              <a:gdLst/>
              <a:ahLst/>
              <a:cxnLst/>
              <a:rect l="0" t="0" r="0" b="0"/>
              <a:pathLst>
                <a:path w="164986" h="177760">
                  <a:moveTo>
                    <a:pt x="103465" y="0"/>
                  </a:moveTo>
                  <a:lnTo>
                    <a:pt x="85484" y="15641"/>
                  </a:lnTo>
                  <a:lnTo>
                    <a:pt x="29111" y="38437"/>
                  </a:lnTo>
                  <a:lnTo>
                    <a:pt x="8417" y="45549"/>
                  </a:lnTo>
                  <a:lnTo>
                    <a:pt x="2666" y="51423"/>
                  </a:lnTo>
                  <a:lnTo>
                    <a:pt x="0" y="58848"/>
                  </a:lnTo>
                  <a:lnTo>
                    <a:pt x="159" y="76458"/>
                  </a:lnTo>
                  <a:lnTo>
                    <a:pt x="4128" y="95982"/>
                  </a:lnTo>
                  <a:lnTo>
                    <a:pt x="7995" y="100253"/>
                  </a:lnTo>
                  <a:lnTo>
                    <a:pt x="12912" y="100761"/>
                  </a:lnTo>
                  <a:lnTo>
                    <a:pt x="53932" y="88311"/>
                  </a:lnTo>
                  <a:lnTo>
                    <a:pt x="90218" y="86608"/>
                  </a:lnTo>
                  <a:lnTo>
                    <a:pt x="112785" y="90355"/>
                  </a:lnTo>
                  <a:lnTo>
                    <a:pt x="131394" y="99040"/>
                  </a:lnTo>
                  <a:lnTo>
                    <a:pt x="162404" y="123679"/>
                  </a:lnTo>
                  <a:lnTo>
                    <a:pt x="164985" y="130415"/>
                  </a:lnTo>
                  <a:lnTo>
                    <a:pt x="164365" y="137247"/>
                  </a:lnTo>
                  <a:lnTo>
                    <a:pt x="157438" y="151076"/>
                  </a:lnTo>
                  <a:lnTo>
                    <a:pt x="146560" y="165021"/>
                  </a:lnTo>
                  <a:lnTo>
                    <a:pt x="127688" y="172778"/>
                  </a:lnTo>
                  <a:lnTo>
                    <a:pt x="77444" y="177759"/>
                  </a:lnTo>
                  <a:lnTo>
                    <a:pt x="59535" y="175320"/>
                  </a:lnTo>
                  <a:lnTo>
                    <a:pt x="40294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5462194" y="3672842"/>
            <a:ext cx="65766" cy="87502"/>
          </a:xfrm>
          <a:custGeom>
            <a:avLst/>
            <a:gdLst/>
            <a:ahLst/>
            <a:cxnLst/>
            <a:rect l="0" t="0" r="0" b="0"/>
            <a:pathLst>
              <a:path w="65766" h="87502">
                <a:moveTo>
                  <a:pt x="44210" y="12132"/>
                </a:moveTo>
                <a:lnTo>
                  <a:pt x="33031" y="953"/>
                </a:lnTo>
                <a:lnTo>
                  <a:pt x="27399" y="0"/>
                </a:lnTo>
                <a:lnTo>
                  <a:pt x="21304" y="1704"/>
                </a:lnTo>
                <a:lnTo>
                  <a:pt x="14901" y="5180"/>
                </a:lnTo>
                <a:lnTo>
                  <a:pt x="11803" y="12177"/>
                </a:lnTo>
                <a:lnTo>
                  <a:pt x="11479" y="32429"/>
                </a:lnTo>
                <a:lnTo>
                  <a:pt x="14201" y="37362"/>
                </a:lnTo>
                <a:lnTo>
                  <a:pt x="18355" y="38310"/>
                </a:lnTo>
                <a:lnTo>
                  <a:pt x="23464" y="36603"/>
                </a:lnTo>
                <a:lnTo>
                  <a:pt x="23360" y="34295"/>
                </a:lnTo>
                <a:lnTo>
                  <a:pt x="13886" y="28611"/>
                </a:lnTo>
                <a:lnTo>
                  <a:pt x="8786" y="30137"/>
                </a:lnTo>
                <a:lnTo>
                  <a:pt x="0" y="41191"/>
                </a:lnTo>
                <a:lnTo>
                  <a:pt x="699" y="47882"/>
                </a:lnTo>
                <a:lnTo>
                  <a:pt x="10833" y="61556"/>
                </a:lnTo>
                <a:lnTo>
                  <a:pt x="18449" y="64968"/>
                </a:lnTo>
                <a:lnTo>
                  <a:pt x="36270" y="65641"/>
                </a:lnTo>
                <a:lnTo>
                  <a:pt x="52770" y="58920"/>
                </a:lnTo>
                <a:lnTo>
                  <a:pt x="60445" y="53853"/>
                </a:lnTo>
                <a:lnTo>
                  <a:pt x="64392" y="46965"/>
                </a:lnTo>
                <a:lnTo>
                  <a:pt x="65658" y="29953"/>
                </a:lnTo>
                <a:lnTo>
                  <a:pt x="62018" y="22842"/>
                </a:lnTo>
                <a:lnTo>
                  <a:pt x="48615" y="11823"/>
                </a:lnTo>
                <a:lnTo>
                  <a:pt x="40128" y="10756"/>
                </a:lnTo>
                <a:lnTo>
                  <a:pt x="21339" y="15809"/>
                </a:lnTo>
                <a:lnTo>
                  <a:pt x="14924" y="22773"/>
                </a:lnTo>
                <a:lnTo>
                  <a:pt x="7798" y="42987"/>
                </a:lnTo>
                <a:lnTo>
                  <a:pt x="8237" y="52589"/>
                </a:lnTo>
                <a:lnTo>
                  <a:pt x="14963" y="69497"/>
                </a:lnTo>
                <a:lnTo>
                  <a:pt x="28872" y="81691"/>
                </a:lnTo>
                <a:lnTo>
                  <a:pt x="37494" y="86581"/>
                </a:lnTo>
                <a:lnTo>
                  <a:pt x="45582" y="87501"/>
                </a:lnTo>
                <a:lnTo>
                  <a:pt x="60808" y="82284"/>
                </a:lnTo>
                <a:lnTo>
                  <a:pt x="64634" y="76447"/>
                </a:lnTo>
                <a:lnTo>
                  <a:pt x="65765" y="60604"/>
                </a:lnTo>
                <a:lnTo>
                  <a:pt x="59249" y="44983"/>
                </a:lnTo>
                <a:lnTo>
                  <a:pt x="54236" y="37542"/>
                </a:lnTo>
                <a:lnTo>
                  <a:pt x="47385" y="33751"/>
                </a:lnTo>
                <a:lnTo>
                  <a:pt x="30413" y="32659"/>
                </a:lnTo>
                <a:lnTo>
                  <a:pt x="14291" y="39193"/>
                </a:lnTo>
                <a:lnTo>
                  <a:pt x="6717" y="44210"/>
                </a:lnTo>
                <a:lnTo>
                  <a:pt x="5176" y="48725"/>
                </a:lnTo>
                <a:lnTo>
                  <a:pt x="7659" y="52905"/>
                </a:lnTo>
                <a:lnTo>
                  <a:pt x="23153" y="6477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5477156" y="3498142"/>
            <a:ext cx="260876" cy="197361"/>
            <a:chOff x="5477156" y="3498142"/>
            <a:chExt cx="260876" cy="197361"/>
          </a:xfrm>
        </p:grpSpPr>
        <p:sp>
          <p:nvSpPr>
            <p:cNvPr id="139" name="Freeform 138"/>
            <p:cNvSpPr/>
            <p:nvPr/>
          </p:nvSpPr>
          <p:spPr>
            <a:xfrm>
              <a:off x="5477156" y="3498142"/>
              <a:ext cx="260876" cy="197361"/>
            </a:xfrm>
            <a:custGeom>
              <a:avLst/>
              <a:gdLst/>
              <a:ahLst/>
              <a:cxnLst/>
              <a:rect l="0" t="0" r="0" b="0"/>
              <a:pathLst>
                <a:path w="260876" h="197361">
                  <a:moveTo>
                    <a:pt x="134533" y="197360"/>
                  </a:moveTo>
                  <a:lnTo>
                    <a:pt x="91871" y="141701"/>
                  </a:lnTo>
                  <a:lnTo>
                    <a:pt x="50257" y="84402"/>
                  </a:lnTo>
                  <a:lnTo>
                    <a:pt x="1169" y="32581"/>
                  </a:lnTo>
                  <a:lnTo>
                    <a:pt x="0" y="26676"/>
                  </a:lnTo>
                  <a:lnTo>
                    <a:pt x="2730" y="21570"/>
                  </a:lnTo>
                  <a:lnTo>
                    <a:pt x="15123" y="12777"/>
                  </a:lnTo>
                  <a:lnTo>
                    <a:pt x="43000" y="2419"/>
                  </a:lnTo>
                  <a:lnTo>
                    <a:pt x="79206" y="0"/>
                  </a:lnTo>
                  <a:lnTo>
                    <a:pt x="139768" y="6583"/>
                  </a:lnTo>
                  <a:lnTo>
                    <a:pt x="200126" y="16014"/>
                  </a:lnTo>
                  <a:lnTo>
                    <a:pt x="234296" y="20795"/>
                  </a:lnTo>
                  <a:lnTo>
                    <a:pt x="260875" y="289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90632" y="3537575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49653" y="9575"/>
                  </a:lnTo>
                  <a:lnTo>
                    <a:pt x="14106" y="39403"/>
                  </a:lnTo>
                  <a:lnTo>
                    <a:pt x="6269" y="49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375590" y="3853430"/>
            <a:ext cx="1727166" cy="505369"/>
            <a:chOff x="6375590" y="3853430"/>
            <a:chExt cx="1727166" cy="505369"/>
          </a:xfrm>
        </p:grpSpPr>
        <p:sp>
          <p:nvSpPr>
            <p:cNvPr id="142" name="Freeform 141"/>
            <p:cNvSpPr/>
            <p:nvPr/>
          </p:nvSpPr>
          <p:spPr>
            <a:xfrm>
              <a:off x="6375590" y="3950060"/>
              <a:ext cx="246836" cy="334854"/>
            </a:xfrm>
            <a:custGeom>
              <a:avLst/>
              <a:gdLst/>
              <a:ahLst/>
              <a:cxnLst/>
              <a:rect l="0" t="0" r="0" b="0"/>
              <a:pathLst>
                <a:path w="246836" h="334854">
                  <a:moveTo>
                    <a:pt x="78379" y="29712"/>
                  </a:moveTo>
                  <a:lnTo>
                    <a:pt x="60420" y="91992"/>
                  </a:lnTo>
                  <a:lnTo>
                    <a:pt x="46712" y="146043"/>
                  </a:lnTo>
                  <a:lnTo>
                    <a:pt x="32739" y="207369"/>
                  </a:lnTo>
                  <a:lnTo>
                    <a:pt x="18714" y="266232"/>
                  </a:lnTo>
                  <a:lnTo>
                    <a:pt x="1169" y="329357"/>
                  </a:lnTo>
                  <a:lnTo>
                    <a:pt x="0" y="334760"/>
                  </a:lnTo>
                  <a:lnTo>
                    <a:pt x="390" y="334853"/>
                  </a:lnTo>
                  <a:lnTo>
                    <a:pt x="15755" y="279606"/>
                  </a:lnTo>
                  <a:lnTo>
                    <a:pt x="32827" y="220244"/>
                  </a:lnTo>
                  <a:lnTo>
                    <a:pt x="50312" y="161127"/>
                  </a:lnTo>
                  <a:lnTo>
                    <a:pt x="67851" y="100960"/>
                  </a:lnTo>
                  <a:lnTo>
                    <a:pt x="76299" y="46775"/>
                  </a:lnTo>
                  <a:lnTo>
                    <a:pt x="88941" y="10591"/>
                  </a:lnTo>
                  <a:lnTo>
                    <a:pt x="95949" y="4096"/>
                  </a:lnTo>
                  <a:lnTo>
                    <a:pt x="104130" y="936"/>
                  </a:lnTo>
                  <a:lnTo>
                    <a:pt x="113093" y="0"/>
                  </a:lnTo>
                  <a:lnTo>
                    <a:pt x="120239" y="2885"/>
                  </a:lnTo>
                  <a:lnTo>
                    <a:pt x="131298" y="15449"/>
                  </a:lnTo>
                  <a:lnTo>
                    <a:pt x="155304" y="72422"/>
                  </a:lnTo>
                  <a:lnTo>
                    <a:pt x="181431" y="127667"/>
                  </a:lnTo>
                  <a:lnTo>
                    <a:pt x="208153" y="186674"/>
                  </a:lnTo>
                  <a:lnTo>
                    <a:pt x="238548" y="247216"/>
                  </a:lnTo>
                  <a:lnTo>
                    <a:pt x="246835" y="2613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22425" y="4211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53969" y="412717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5041" y="0"/>
                  </a:lnTo>
                  <a:lnTo>
                    <a:pt x="63057" y="237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34011" y="3895544"/>
              <a:ext cx="151669" cy="389555"/>
            </a:xfrm>
            <a:custGeom>
              <a:avLst/>
              <a:gdLst/>
              <a:ahLst/>
              <a:cxnLst/>
              <a:rect l="0" t="0" r="0" b="0"/>
              <a:pathLst>
                <a:path w="151669" h="389555">
                  <a:moveTo>
                    <a:pt x="151668" y="0"/>
                  </a:moveTo>
                  <a:lnTo>
                    <a:pt x="127621" y="9575"/>
                  </a:lnTo>
                  <a:lnTo>
                    <a:pt x="70969" y="59898"/>
                  </a:lnTo>
                  <a:lnTo>
                    <a:pt x="28836" y="116450"/>
                  </a:lnTo>
                  <a:lnTo>
                    <a:pt x="9165" y="173694"/>
                  </a:lnTo>
                  <a:lnTo>
                    <a:pt x="0" y="217061"/>
                  </a:lnTo>
                  <a:lnTo>
                    <a:pt x="6199" y="273636"/>
                  </a:lnTo>
                  <a:lnTo>
                    <a:pt x="13316" y="299430"/>
                  </a:lnTo>
                  <a:lnTo>
                    <a:pt x="36947" y="335054"/>
                  </a:lnTo>
                  <a:lnTo>
                    <a:pt x="51548" y="348954"/>
                  </a:lnTo>
                  <a:lnTo>
                    <a:pt x="10955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93475" y="3958715"/>
              <a:ext cx="13303" cy="252685"/>
            </a:xfrm>
            <a:custGeom>
              <a:avLst/>
              <a:gdLst/>
              <a:ahLst/>
              <a:cxnLst/>
              <a:rect l="0" t="0" r="0" b="0"/>
              <a:pathLst>
                <a:path w="13303" h="252685">
                  <a:moveTo>
                    <a:pt x="13302" y="0"/>
                  </a:moveTo>
                  <a:lnTo>
                    <a:pt x="2123" y="11178"/>
                  </a:lnTo>
                  <a:lnTo>
                    <a:pt x="0" y="19151"/>
                  </a:lnTo>
                  <a:lnTo>
                    <a:pt x="2178" y="78806"/>
                  </a:lnTo>
                  <a:lnTo>
                    <a:pt x="2656" y="142081"/>
                  </a:lnTo>
                  <a:lnTo>
                    <a:pt x="2739" y="192356"/>
                  </a:lnTo>
                  <a:lnTo>
                    <a:pt x="2774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48671" y="4042943"/>
              <a:ext cx="137050" cy="107770"/>
            </a:xfrm>
            <a:custGeom>
              <a:avLst/>
              <a:gdLst/>
              <a:ahLst/>
              <a:cxnLst/>
              <a:rect l="0" t="0" r="0" b="0"/>
              <a:pathLst>
                <a:path w="137050" h="107770">
                  <a:moveTo>
                    <a:pt x="137049" y="52642"/>
                  </a:moveTo>
                  <a:lnTo>
                    <a:pt x="83174" y="81323"/>
                  </a:lnTo>
                  <a:lnTo>
                    <a:pt x="31602" y="107256"/>
                  </a:lnTo>
                  <a:lnTo>
                    <a:pt x="22297" y="107769"/>
                  </a:lnTo>
                  <a:lnTo>
                    <a:pt x="5720" y="102100"/>
                  </a:lnTo>
                  <a:lnTo>
                    <a:pt x="1533" y="96142"/>
                  </a:lnTo>
                  <a:lnTo>
                    <a:pt x="0" y="80165"/>
                  </a:lnTo>
                  <a:lnTo>
                    <a:pt x="14818" y="20700"/>
                  </a:lnTo>
                  <a:lnTo>
                    <a:pt x="212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22591" y="4179813"/>
              <a:ext cx="55813" cy="136872"/>
            </a:xfrm>
            <a:custGeom>
              <a:avLst/>
              <a:gdLst/>
              <a:ahLst/>
              <a:cxnLst/>
              <a:rect l="0" t="0" r="0" b="0"/>
              <a:pathLst>
                <a:path w="55813" h="136872">
                  <a:moveTo>
                    <a:pt x="0" y="0"/>
                  </a:moveTo>
                  <a:lnTo>
                    <a:pt x="34746" y="37087"/>
                  </a:lnTo>
                  <a:lnTo>
                    <a:pt x="55644" y="84953"/>
                  </a:lnTo>
                  <a:lnTo>
                    <a:pt x="55812" y="95240"/>
                  </a:lnTo>
                  <a:lnTo>
                    <a:pt x="49762" y="116029"/>
                  </a:lnTo>
                  <a:lnTo>
                    <a:pt x="42393" y="127608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12103" y="406400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50606" y="23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927958" y="3958715"/>
              <a:ext cx="10530" cy="273741"/>
            </a:xfrm>
            <a:custGeom>
              <a:avLst/>
              <a:gdLst/>
              <a:ahLst/>
              <a:cxnLst/>
              <a:rect l="0" t="0" r="0" b="0"/>
              <a:pathLst>
                <a:path w="10530" h="273741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7321" y="138053"/>
                  </a:lnTo>
                  <a:lnTo>
                    <a:pt x="6776" y="195422"/>
                  </a:lnTo>
                  <a:lnTo>
                    <a:pt x="892" y="255801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02894" y="4000829"/>
              <a:ext cx="135594" cy="180614"/>
            </a:xfrm>
            <a:custGeom>
              <a:avLst/>
              <a:gdLst/>
              <a:ahLst/>
              <a:cxnLst/>
              <a:rect l="0" t="0" r="0" b="0"/>
              <a:pathLst>
                <a:path w="135594" h="180614">
                  <a:moveTo>
                    <a:pt x="135593" y="115813"/>
                  </a:moveTo>
                  <a:lnTo>
                    <a:pt x="81718" y="134941"/>
                  </a:lnTo>
                  <a:lnTo>
                    <a:pt x="26907" y="171242"/>
                  </a:lnTo>
                  <a:lnTo>
                    <a:pt x="7739" y="180613"/>
                  </a:lnTo>
                  <a:lnTo>
                    <a:pt x="2393" y="180070"/>
                  </a:lnTo>
                  <a:lnTo>
                    <a:pt x="0" y="176198"/>
                  </a:lnTo>
                  <a:lnTo>
                    <a:pt x="460" y="162538"/>
                  </a:lnTo>
                  <a:lnTo>
                    <a:pt x="16731" y="104765"/>
                  </a:lnTo>
                  <a:lnTo>
                    <a:pt x="37367" y="42068"/>
                  </a:lnTo>
                  <a:lnTo>
                    <a:pt x="5136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80601" y="3853430"/>
              <a:ext cx="122155" cy="505369"/>
            </a:xfrm>
            <a:custGeom>
              <a:avLst/>
              <a:gdLst/>
              <a:ahLst/>
              <a:cxnLst/>
              <a:rect l="0" t="0" r="0" b="0"/>
              <a:pathLst>
                <a:path w="122155" h="505369">
                  <a:moveTo>
                    <a:pt x="10529" y="0"/>
                  </a:moveTo>
                  <a:lnTo>
                    <a:pt x="61524" y="57234"/>
                  </a:lnTo>
                  <a:lnTo>
                    <a:pt x="90921" y="109701"/>
                  </a:lnTo>
                  <a:lnTo>
                    <a:pt x="112208" y="156766"/>
                  </a:lnTo>
                  <a:lnTo>
                    <a:pt x="122154" y="207756"/>
                  </a:lnTo>
                  <a:lnTo>
                    <a:pt x="119512" y="265498"/>
                  </a:lnTo>
                  <a:lnTo>
                    <a:pt x="111320" y="321471"/>
                  </a:lnTo>
                  <a:lnTo>
                    <a:pt x="95732" y="377146"/>
                  </a:lnTo>
                  <a:lnTo>
                    <a:pt x="62563" y="440331"/>
                  </a:lnTo>
                  <a:lnTo>
                    <a:pt x="17496" y="48835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5161" y="105284"/>
            <a:ext cx="1416757" cy="501302"/>
            <a:chOff x="215161" y="105284"/>
            <a:chExt cx="1416757" cy="501302"/>
          </a:xfrm>
        </p:grpSpPr>
        <p:sp>
          <p:nvSpPr>
            <p:cNvPr id="2" name="Freeform 1"/>
            <p:cNvSpPr/>
            <p:nvPr/>
          </p:nvSpPr>
          <p:spPr>
            <a:xfrm>
              <a:off x="215161" y="136220"/>
              <a:ext cx="279679" cy="427246"/>
            </a:xfrm>
            <a:custGeom>
              <a:avLst/>
              <a:gdLst/>
              <a:ahLst/>
              <a:cxnLst/>
              <a:rect l="0" t="0" r="0" b="0"/>
              <a:pathLst>
                <a:path w="279679" h="427246">
                  <a:moveTo>
                    <a:pt x="248092" y="116463"/>
                  </a:moveTo>
                  <a:lnTo>
                    <a:pt x="238517" y="92417"/>
                  </a:lnTo>
                  <a:lnTo>
                    <a:pt x="195095" y="34461"/>
                  </a:lnTo>
                  <a:lnTo>
                    <a:pt x="161715" y="4599"/>
                  </a:lnTo>
                  <a:lnTo>
                    <a:pt x="151903" y="943"/>
                  </a:lnTo>
                  <a:lnTo>
                    <a:pt x="131642" y="0"/>
                  </a:lnTo>
                  <a:lnTo>
                    <a:pt x="94915" y="6047"/>
                  </a:lnTo>
                  <a:lnTo>
                    <a:pt x="59987" y="26426"/>
                  </a:lnTo>
                  <a:lnTo>
                    <a:pt x="44387" y="44861"/>
                  </a:lnTo>
                  <a:lnTo>
                    <a:pt x="20879" y="96852"/>
                  </a:lnTo>
                  <a:lnTo>
                    <a:pt x="9235" y="149028"/>
                  </a:lnTo>
                  <a:lnTo>
                    <a:pt x="6588" y="204394"/>
                  </a:lnTo>
                  <a:lnTo>
                    <a:pt x="0" y="260391"/>
                  </a:lnTo>
                  <a:lnTo>
                    <a:pt x="5998" y="302478"/>
                  </a:lnTo>
                  <a:lnTo>
                    <a:pt x="25273" y="355502"/>
                  </a:lnTo>
                  <a:lnTo>
                    <a:pt x="34418" y="377121"/>
                  </a:lnTo>
                  <a:lnTo>
                    <a:pt x="66114" y="417482"/>
                  </a:lnTo>
                  <a:lnTo>
                    <a:pt x="89224" y="425724"/>
                  </a:lnTo>
                  <a:lnTo>
                    <a:pt x="132000" y="427245"/>
                  </a:lnTo>
                  <a:lnTo>
                    <a:pt x="182787" y="417278"/>
                  </a:lnTo>
                  <a:lnTo>
                    <a:pt x="237283" y="380815"/>
                  </a:lnTo>
                  <a:lnTo>
                    <a:pt x="279678" y="348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1416" y="168455"/>
              <a:ext cx="227165" cy="326385"/>
            </a:xfrm>
            <a:custGeom>
              <a:avLst/>
              <a:gdLst/>
              <a:ahLst/>
              <a:cxnLst/>
              <a:rect l="0" t="0" r="0" b="0"/>
              <a:pathLst>
                <a:path w="227165" h="326385">
                  <a:moveTo>
                    <a:pt x="6065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24141" y="153003"/>
                  </a:lnTo>
                  <a:lnTo>
                    <a:pt x="32123" y="213107"/>
                  </a:lnTo>
                  <a:lnTo>
                    <a:pt x="37729" y="268870"/>
                  </a:lnTo>
                  <a:lnTo>
                    <a:pt x="42755" y="292633"/>
                  </a:lnTo>
                  <a:lnTo>
                    <a:pt x="44563" y="294525"/>
                  </a:lnTo>
                  <a:lnTo>
                    <a:pt x="46572" y="281029"/>
                  </a:lnTo>
                  <a:lnTo>
                    <a:pt x="42754" y="231201"/>
                  </a:lnTo>
                  <a:lnTo>
                    <a:pt x="44562" y="220814"/>
                  </a:lnTo>
                  <a:lnTo>
                    <a:pt x="49278" y="212720"/>
                  </a:lnTo>
                  <a:lnTo>
                    <a:pt x="63875" y="200607"/>
                  </a:lnTo>
                  <a:lnTo>
                    <a:pt x="97414" y="192801"/>
                  </a:lnTo>
                  <a:lnTo>
                    <a:pt x="120364" y="197213"/>
                  </a:lnTo>
                  <a:lnTo>
                    <a:pt x="173152" y="225622"/>
                  </a:lnTo>
                  <a:lnTo>
                    <a:pt x="205143" y="256004"/>
                  </a:lnTo>
                  <a:lnTo>
                    <a:pt x="212483" y="265426"/>
                  </a:lnTo>
                  <a:lnTo>
                    <a:pt x="220639" y="288373"/>
                  </a:lnTo>
                  <a:lnTo>
                    <a:pt x="2271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336559"/>
              <a:ext cx="147400" cy="137643"/>
            </a:xfrm>
            <a:custGeom>
              <a:avLst/>
              <a:gdLst/>
              <a:ahLst/>
              <a:cxnLst/>
              <a:rect l="0" t="0" r="0" b="0"/>
              <a:pathLst>
                <a:path w="147400" h="137643">
                  <a:moveTo>
                    <a:pt x="0" y="116166"/>
                  </a:moveTo>
                  <a:lnTo>
                    <a:pt x="43962" y="95922"/>
                  </a:lnTo>
                  <a:lnTo>
                    <a:pt x="99858" y="56268"/>
                  </a:lnTo>
                  <a:lnTo>
                    <a:pt x="104007" y="48158"/>
                  </a:lnTo>
                  <a:lnTo>
                    <a:pt x="105497" y="29788"/>
                  </a:lnTo>
                  <a:lnTo>
                    <a:pt x="99140" y="13045"/>
                  </a:lnTo>
                  <a:lnTo>
                    <a:pt x="94169" y="5305"/>
                  </a:lnTo>
                  <a:lnTo>
                    <a:pt x="86176" y="1314"/>
                  </a:lnTo>
                  <a:lnTo>
                    <a:pt x="64817" y="0"/>
                  </a:lnTo>
                  <a:lnTo>
                    <a:pt x="32073" y="11426"/>
                  </a:lnTo>
                  <a:lnTo>
                    <a:pt x="16984" y="29451"/>
                  </a:lnTo>
                  <a:lnTo>
                    <a:pt x="7548" y="53059"/>
                  </a:lnTo>
                  <a:lnTo>
                    <a:pt x="3406" y="91489"/>
                  </a:lnTo>
                  <a:lnTo>
                    <a:pt x="6583" y="114557"/>
                  </a:lnTo>
                  <a:lnTo>
                    <a:pt x="11408" y="123282"/>
                  </a:lnTo>
                  <a:lnTo>
                    <a:pt x="26127" y="136096"/>
                  </a:lnTo>
                  <a:lnTo>
                    <a:pt x="34965" y="137642"/>
                  </a:lnTo>
                  <a:lnTo>
                    <a:pt x="54145" y="133120"/>
                  </a:lnTo>
                  <a:lnTo>
                    <a:pt x="79084" y="117420"/>
                  </a:lnTo>
                  <a:lnTo>
                    <a:pt x="90910" y="101515"/>
                  </a:lnTo>
                  <a:lnTo>
                    <a:pt x="95702" y="92361"/>
                  </a:lnTo>
                  <a:lnTo>
                    <a:pt x="97906" y="72831"/>
                  </a:lnTo>
                  <a:lnTo>
                    <a:pt x="96856" y="62709"/>
                  </a:lnTo>
                  <a:lnTo>
                    <a:pt x="97326" y="60641"/>
                  </a:lnTo>
                  <a:lnTo>
                    <a:pt x="115177" y="105909"/>
                  </a:lnTo>
                  <a:lnTo>
                    <a:pt x="147399" y="137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95207" y="321704"/>
              <a:ext cx="142469" cy="284882"/>
            </a:xfrm>
            <a:custGeom>
              <a:avLst/>
              <a:gdLst/>
              <a:ahLst/>
              <a:cxnLst/>
              <a:rect l="0" t="0" r="0" b="0"/>
              <a:pathLst>
                <a:path w="142469" h="284882">
                  <a:moveTo>
                    <a:pt x="5000" y="109964"/>
                  </a:moveTo>
                  <a:lnTo>
                    <a:pt x="8119" y="152656"/>
                  </a:lnTo>
                  <a:lnTo>
                    <a:pt x="22958" y="207136"/>
                  </a:lnTo>
                  <a:lnTo>
                    <a:pt x="33547" y="266635"/>
                  </a:lnTo>
                  <a:lnTo>
                    <a:pt x="34065" y="284881"/>
                  </a:lnTo>
                  <a:lnTo>
                    <a:pt x="21753" y="239785"/>
                  </a:lnTo>
                  <a:lnTo>
                    <a:pt x="15588" y="185304"/>
                  </a:lnTo>
                  <a:lnTo>
                    <a:pt x="8657" y="136446"/>
                  </a:lnTo>
                  <a:lnTo>
                    <a:pt x="4914" y="86095"/>
                  </a:lnTo>
                  <a:lnTo>
                    <a:pt x="0" y="29687"/>
                  </a:lnTo>
                  <a:lnTo>
                    <a:pt x="1667" y="17841"/>
                  </a:lnTo>
                  <a:lnTo>
                    <a:pt x="7457" y="9944"/>
                  </a:lnTo>
                  <a:lnTo>
                    <a:pt x="15997" y="4680"/>
                  </a:lnTo>
                  <a:lnTo>
                    <a:pt x="36793" y="0"/>
                  </a:lnTo>
                  <a:lnTo>
                    <a:pt x="78740" y="6528"/>
                  </a:lnTo>
                  <a:lnTo>
                    <a:pt x="98605" y="13689"/>
                  </a:lnTo>
                  <a:lnTo>
                    <a:pt x="122942" y="32045"/>
                  </a:lnTo>
                  <a:lnTo>
                    <a:pt x="137747" y="49597"/>
                  </a:lnTo>
                  <a:lnTo>
                    <a:pt x="141461" y="59191"/>
                  </a:lnTo>
                  <a:lnTo>
                    <a:pt x="142468" y="79209"/>
                  </a:lnTo>
                  <a:lnTo>
                    <a:pt x="138759" y="88291"/>
                  </a:lnTo>
                  <a:lnTo>
                    <a:pt x="125280" y="104621"/>
                  </a:lnTo>
                  <a:lnTo>
                    <a:pt x="104471" y="113438"/>
                  </a:lnTo>
                  <a:lnTo>
                    <a:pt x="47395" y="119099"/>
                  </a:lnTo>
                  <a:lnTo>
                    <a:pt x="5000" y="120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305" y="10528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57265"/>
                  </a:lnTo>
                  <a:lnTo>
                    <a:pt x="8334" y="106655"/>
                  </a:lnTo>
                  <a:lnTo>
                    <a:pt x="12998" y="158334"/>
                  </a:lnTo>
                  <a:lnTo>
                    <a:pt x="18669" y="207571"/>
                  </a:lnTo>
                  <a:lnTo>
                    <a:pt x="20350" y="254915"/>
                  </a:lnTo>
                  <a:lnTo>
                    <a:pt x="20848" y="29974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5492" y="26321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83014" y="7236"/>
                  </a:lnTo>
                  <a:lnTo>
                    <a:pt x="123672" y="9878"/>
                  </a:lnTo>
                  <a:lnTo>
                    <a:pt x="61214" y="104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6062" y="271552"/>
              <a:ext cx="158969" cy="160117"/>
            </a:xfrm>
            <a:custGeom>
              <a:avLst/>
              <a:gdLst/>
              <a:ahLst/>
              <a:cxnLst/>
              <a:rect l="0" t="0" r="0" b="0"/>
              <a:pathLst>
                <a:path w="158969" h="160117">
                  <a:moveTo>
                    <a:pt x="0" y="65359"/>
                  </a:moveTo>
                  <a:lnTo>
                    <a:pt x="37478" y="73693"/>
                  </a:lnTo>
                  <a:lnTo>
                    <a:pt x="88901" y="75454"/>
                  </a:lnTo>
                  <a:lnTo>
                    <a:pt x="130196" y="70170"/>
                  </a:lnTo>
                  <a:lnTo>
                    <a:pt x="140610" y="65057"/>
                  </a:lnTo>
                  <a:lnTo>
                    <a:pt x="155300" y="50017"/>
                  </a:lnTo>
                  <a:lnTo>
                    <a:pt x="158515" y="41093"/>
                  </a:lnTo>
                  <a:lnTo>
                    <a:pt x="158968" y="21819"/>
                  </a:lnTo>
                  <a:lnTo>
                    <a:pt x="155112" y="14106"/>
                  </a:lnTo>
                  <a:lnTo>
                    <a:pt x="141468" y="2416"/>
                  </a:lnTo>
                  <a:lnTo>
                    <a:pt x="132916" y="0"/>
                  </a:lnTo>
                  <a:lnTo>
                    <a:pt x="104113" y="2190"/>
                  </a:lnTo>
                  <a:lnTo>
                    <a:pt x="83707" y="7258"/>
                  </a:lnTo>
                  <a:lnTo>
                    <a:pt x="66059" y="19650"/>
                  </a:lnTo>
                  <a:lnTo>
                    <a:pt x="51586" y="38025"/>
                  </a:lnTo>
                  <a:lnTo>
                    <a:pt x="28861" y="95887"/>
                  </a:lnTo>
                  <a:lnTo>
                    <a:pt x="30764" y="117532"/>
                  </a:lnTo>
                  <a:lnTo>
                    <a:pt x="34548" y="128217"/>
                  </a:lnTo>
                  <a:lnTo>
                    <a:pt x="48110" y="143209"/>
                  </a:lnTo>
                  <a:lnTo>
                    <a:pt x="56640" y="148845"/>
                  </a:lnTo>
                  <a:lnTo>
                    <a:pt x="115813" y="160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16103" y="294797"/>
              <a:ext cx="115815" cy="162148"/>
            </a:xfrm>
            <a:custGeom>
              <a:avLst/>
              <a:gdLst/>
              <a:ahLst/>
              <a:cxnLst/>
              <a:rect l="0" t="0" r="0" b="0"/>
              <a:pathLst>
                <a:path w="115815" h="162148">
                  <a:moveTo>
                    <a:pt x="0" y="42114"/>
                  </a:moveTo>
                  <a:lnTo>
                    <a:pt x="5589" y="100731"/>
                  </a:lnTo>
                  <a:lnTo>
                    <a:pt x="14573" y="121199"/>
                  </a:lnTo>
                  <a:lnTo>
                    <a:pt x="33814" y="158992"/>
                  </a:lnTo>
                  <a:lnTo>
                    <a:pt x="34241" y="162147"/>
                  </a:lnTo>
                  <a:lnTo>
                    <a:pt x="32186" y="160740"/>
                  </a:lnTo>
                  <a:lnTo>
                    <a:pt x="24834" y="149819"/>
                  </a:lnTo>
                  <a:lnTo>
                    <a:pt x="15287" y="122770"/>
                  </a:lnTo>
                  <a:lnTo>
                    <a:pt x="13108" y="85640"/>
                  </a:lnTo>
                  <a:lnTo>
                    <a:pt x="16745" y="58729"/>
                  </a:lnTo>
                  <a:lnTo>
                    <a:pt x="28499" y="37411"/>
                  </a:lnTo>
                  <a:lnTo>
                    <a:pt x="45422" y="21307"/>
                  </a:lnTo>
                  <a:lnTo>
                    <a:pt x="64641" y="1025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15854" y="129865"/>
            <a:ext cx="3172180" cy="449203"/>
            <a:chOff x="315854" y="129865"/>
            <a:chExt cx="3172180" cy="449203"/>
          </a:xfrm>
        </p:grpSpPr>
        <p:sp>
          <p:nvSpPr>
            <p:cNvPr id="11" name="Freeform 10"/>
            <p:cNvSpPr/>
            <p:nvPr/>
          </p:nvSpPr>
          <p:spPr>
            <a:xfrm>
              <a:off x="1947629" y="129865"/>
              <a:ext cx="252827" cy="336655"/>
            </a:xfrm>
            <a:custGeom>
              <a:avLst/>
              <a:gdLst/>
              <a:ahLst/>
              <a:cxnLst/>
              <a:rect l="0" t="0" r="0" b="0"/>
              <a:pathLst>
                <a:path w="252827" h="336655">
                  <a:moveTo>
                    <a:pt x="73842" y="7005"/>
                  </a:moveTo>
                  <a:lnTo>
                    <a:pt x="57074" y="18183"/>
                  </a:lnTo>
                  <a:lnTo>
                    <a:pt x="54475" y="17967"/>
                  </a:lnTo>
                  <a:lnTo>
                    <a:pt x="55082" y="14313"/>
                  </a:lnTo>
                  <a:lnTo>
                    <a:pt x="57826" y="8367"/>
                  </a:lnTo>
                  <a:lnTo>
                    <a:pt x="65504" y="4404"/>
                  </a:lnTo>
                  <a:lnTo>
                    <a:pt x="89634" y="0"/>
                  </a:lnTo>
                  <a:lnTo>
                    <a:pt x="113616" y="4281"/>
                  </a:lnTo>
                  <a:lnTo>
                    <a:pt x="143729" y="19846"/>
                  </a:lnTo>
                  <a:lnTo>
                    <a:pt x="158715" y="33769"/>
                  </a:lnTo>
                  <a:lnTo>
                    <a:pt x="181797" y="81456"/>
                  </a:lnTo>
                  <a:lnTo>
                    <a:pt x="188621" y="144899"/>
                  </a:lnTo>
                  <a:lnTo>
                    <a:pt x="186229" y="183173"/>
                  </a:lnTo>
                  <a:lnTo>
                    <a:pt x="169352" y="233136"/>
                  </a:lnTo>
                  <a:lnTo>
                    <a:pt x="136650" y="287431"/>
                  </a:lnTo>
                  <a:lnTo>
                    <a:pt x="120474" y="303604"/>
                  </a:lnTo>
                  <a:lnTo>
                    <a:pt x="64140" y="334593"/>
                  </a:lnTo>
                  <a:lnTo>
                    <a:pt x="42624" y="336654"/>
                  </a:lnTo>
                  <a:lnTo>
                    <a:pt x="22533" y="332500"/>
                  </a:lnTo>
                  <a:lnTo>
                    <a:pt x="5804" y="322855"/>
                  </a:lnTo>
                  <a:lnTo>
                    <a:pt x="1577" y="315838"/>
                  </a:lnTo>
                  <a:lnTo>
                    <a:pt x="0" y="298682"/>
                  </a:lnTo>
                  <a:lnTo>
                    <a:pt x="11279" y="269293"/>
                  </a:lnTo>
                  <a:lnTo>
                    <a:pt x="29269" y="254989"/>
                  </a:lnTo>
                  <a:lnTo>
                    <a:pt x="54032" y="245902"/>
                  </a:lnTo>
                  <a:lnTo>
                    <a:pt x="98518" y="241956"/>
                  </a:lnTo>
                  <a:lnTo>
                    <a:pt x="123414" y="245178"/>
                  </a:lnTo>
                  <a:lnTo>
                    <a:pt x="143057" y="253630"/>
                  </a:lnTo>
                  <a:lnTo>
                    <a:pt x="200715" y="280214"/>
                  </a:lnTo>
                  <a:lnTo>
                    <a:pt x="252826" y="291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147398"/>
              <a:ext cx="242156" cy="310078"/>
            </a:xfrm>
            <a:custGeom>
              <a:avLst/>
              <a:gdLst/>
              <a:ahLst/>
              <a:cxnLst/>
              <a:rect l="0" t="0" r="0" b="0"/>
              <a:pathLst>
                <a:path w="242156" h="310078">
                  <a:moveTo>
                    <a:pt x="0" y="0"/>
                  </a:moveTo>
                  <a:lnTo>
                    <a:pt x="19128" y="62281"/>
                  </a:lnTo>
                  <a:lnTo>
                    <a:pt x="44214" y="124608"/>
                  </a:lnTo>
                  <a:lnTo>
                    <a:pt x="62985" y="181876"/>
                  </a:lnTo>
                  <a:lnTo>
                    <a:pt x="89099" y="242320"/>
                  </a:lnTo>
                  <a:lnTo>
                    <a:pt x="123011" y="303731"/>
                  </a:lnTo>
                  <a:lnTo>
                    <a:pt x="129970" y="308942"/>
                  </a:lnTo>
                  <a:lnTo>
                    <a:pt x="136950" y="310077"/>
                  </a:lnTo>
                  <a:lnTo>
                    <a:pt x="143942" y="308494"/>
                  </a:lnTo>
                  <a:lnTo>
                    <a:pt x="149774" y="303929"/>
                  </a:lnTo>
                  <a:lnTo>
                    <a:pt x="159373" y="289498"/>
                  </a:lnTo>
                  <a:lnTo>
                    <a:pt x="175067" y="237166"/>
                  </a:lnTo>
                  <a:lnTo>
                    <a:pt x="192968" y="174125"/>
                  </a:lnTo>
                  <a:lnTo>
                    <a:pt x="210562" y="116560"/>
                  </a:lnTo>
                  <a:lnTo>
                    <a:pt x="231626" y="55828"/>
                  </a:lnTo>
                  <a:lnTo>
                    <a:pt x="24215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3419" y="313885"/>
              <a:ext cx="136727" cy="141296"/>
            </a:xfrm>
            <a:custGeom>
              <a:avLst/>
              <a:gdLst/>
              <a:ahLst/>
              <a:cxnLst/>
              <a:rect l="0" t="0" r="0" b="0"/>
              <a:pathLst>
                <a:path w="136727" h="141296">
                  <a:moveTo>
                    <a:pt x="77689" y="33555"/>
                  </a:moveTo>
                  <a:lnTo>
                    <a:pt x="72100" y="16787"/>
                  </a:lnTo>
                  <a:lnTo>
                    <a:pt x="59998" y="5436"/>
                  </a:lnTo>
                  <a:lnTo>
                    <a:pt x="51857" y="771"/>
                  </a:lnTo>
                  <a:lnTo>
                    <a:pt x="44090" y="0"/>
                  </a:lnTo>
                  <a:lnTo>
                    <a:pt x="29221" y="5384"/>
                  </a:lnTo>
                  <a:lnTo>
                    <a:pt x="17933" y="18695"/>
                  </a:lnTo>
                  <a:lnTo>
                    <a:pt x="1155" y="55836"/>
                  </a:lnTo>
                  <a:lnTo>
                    <a:pt x="0" y="76213"/>
                  </a:lnTo>
                  <a:lnTo>
                    <a:pt x="4557" y="96968"/>
                  </a:lnTo>
                  <a:lnTo>
                    <a:pt x="14380" y="117890"/>
                  </a:lnTo>
                  <a:lnTo>
                    <a:pt x="29665" y="132649"/>
                  </a:lnTo>
                  <a:lnTo>
                    <a:pt x="38654" y="138222"/>
                  </a:lnTo>
                  <a:lnTo>
                    <a:pt x="61120" y="141295"/>
                  </a:lnTo>
                  <a:lnTo>
                    <a:pt x="84363" y="137591"/>
                  </a:lnTo>
                  <a:lnTo>
                    <a:pt x="102492" y="128146"/>
                  </a:lnTo>
                  <a:lnTo>
                    <a:pt x="125853" y="104086"/>
                  </a:lnTo>
                  <a:lnTo>
                    <a:pt x="134191" y="81670"/>
                  </a:lnTo>
                  <a:lnTo>
                    <a:pt x="136726" y="57279"/>
                  </a:lnTo>
                  <a:lnTo>
                    <a:pt x="133954" y="34740"/>
                  </a:lnTo>
                  <a:lnTo>
                    <a:pt x="129237" y="26156"/>
                  </a:lnTo>
                  <a:lnTo>
                    <a:pt x="98746" y="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3657" y="318781"/>
              <a:ext cx="108551" cy="133945"/>
            </a:xfrm>
            <a:custGeom>
              <a:avLst/>
              <a:gdLst/>
              <a:ahLst/>
              <a:cxnLst/>
              <a:rect l="0" t="0" r="0" b="0"/>
              <a:pathLst>
                <a:path w="108551" h="133945">
                  <a:moveTo>
                    <a:pt x="108550" y="18130"/>
                  </a:moveTo>
                  <a:lnTo>
                    <a:pt x="97371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18062" y="26639"/>
                  </a:lnTo>
                  <a:lnTo>
                    <a:pt x="2060" y="52237"/>
                  </a:lnTo>
                  <a:lnTo>
                    <a:pt x="0" y="71893"/>
                  </a:lnTo>
                  <a:lnTo>
                    <a:pt x="4153" y="91158"/>
                  </a:lnTo>
                  <a:lnTo>
                    <a:pt x="13798" y="107519"/>
                  </a:lnTo>
                  <a:lnTo>
                    <a:pt x="37971" y="129884"/>
                  </a:lnTo>
                  <a:lnTo>
                    <a:pt x="47459" y="133577"/>
                  </a:lnTo>
                  <a:lnTo>
                    <a:pt x="98021" y="133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4167" y="341851"/>
              <a:ext cx="181782" cy="100984"/>
            </a:xfrm>
            <a:custGeom>
              <a:avLst/>
              <a:gdLst/>
              <a:ahLst/>
              <a:cxnLst/>
              <a:rect l="0" t="0" r="0" b="0"/>
              <a:pathLst>
                <a:path w="181782" h="100984">
                  <a:moveTo>
                    <a:pt x="76496" y="5589"/>
                  </a:moveTo>
                  <a:lnTo>
                    <a:pt x="59728" y="0"/>
                  </a:lnTo>
                  <a:lnTo>
                    <a:pt x="42137" y="375"/>
                  </a:lnTo>
                  <a:lnTo>
                    <a:pt x="32533" y="2113"/>
                  </a:lnTo>
                  <a:lnTo>
                    <a:pt x="24961" y="6781"/>
                  </a:lnTo>
                  <a:lnTo>
                    <a:pt x="13427" y="21327"/>
                  </a:lnTo>
                  <a:lnTo>
                    <a:pt x="357" y="49246"/>
                  </a:lnTo>
                  <a:lnTo>
                    <a:pt x="0" y="58091"/>
                  </a:lnTo>
                  <a:lnTo>
                    <a:pt x="5843" y="74157"/>
                  </a:lnTo>
                  <a:lnTo>
                    <a:pt x="22287" y="96355"/>
                  </a:lnTo>
                  <a:lnTo>
                    <a:pt x="29828" y="100025"/>
                  </a:lnTo>
                  <a:lnTo>
                    <a:pt x="47566" y="100983"/>
                  </a:lnTo>
                  <a:lnTo>
                    <a:pt x="64028" y="94390"/>
                  </a:lnTo>
                  <a:lnTo>
                    <a:pt x="79143" y="82491"/>
                  </a:lnTo>
                  <a:lnTo>
                    <a:pt x="93660" y="65504"/>
                  </a:lnTo>
                  <a:lnTo>
                    <a:pt x="99637" y="63080"/>
                  </a:lnTo>
                  <a:lnTo>
                    <a:pt x="104792" y="64973"/>
                  </a:lnTo>
                  <a:lnTo>
                    <a:pt x="115978" y="74096"/>
                  </a:lnTo>
                  <a:lnTo>
                    <a:pt x="132648" y="82050"/>
                  </a:lnTo>
                  <a:lnTo>
                    <a:pt x="151755" y="83245"/>
                  </a:lnTo>
                  <a:lnTo>
                    <a:pt x="181781" y="79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476" y="157927"/>
              <a:ext cx="171558" cy="308450"/>
            </a:xfrm>
            <a:custGeom>
              <a:avLst/>
              <a:gdLst/>
              <a:ahLst/>
              <a:cxnLst/>
              <a:rect l="0" t="0" r="0" b="0"/>
              <a:pathLst>
                <a:path w="171558" h="308450">
                  <a:moveTo>
                    <a:pt x="0" y="0"/>
                  </a:moveTo>
                  <a:lnTo>
                    <a:pt x="3120" y="57264"/>
                  </a:lnTo>
                  <a:lnTo>
                    <a:pt x="14654" y="118156"/>
                  </a:lnTo>
                  <a:lnTo>
                    <a:pt x="19160" y="166680"/>
                  </a:lnTo>
                  <a:lnTo>
                    <a:pt x="21852" y="225904"/>
                  </a:lnTo>
                  <a:lnTo>
                    <a:pt x="27012" y="254498"/>
                  </a:lnTo>
                  <a:lnTo>
                    <a:pt x="26197" y="253893"/>
                  </a:lnTo>
                  <a:lnTo>
                    <a:pt x="24484" y="249980"/>
                  </a:lnTo>
                  <a:lnTo>
                    <a:pt x="27662" y="222117"/>
                  </a:lnTo>
                  <a:lnTo>
                    <a:pt x="36081" y="203614"/>
                  </a:lnTo>
                  <a:lnTo>
                    <a:pt x="41601" y="195404"/>
                  </a:lnTo>
                  <a:lnTo>
                    <a:pt x="57094" y="183162"/>
                  </a:lnTo>
                  <a:lnTo>
                    <a:pt x="66139" y="178260"/>
                  </a:lnTo>
                  <a:lnTo>
                    <a:pt x="75678" y="177332"/>
                  </a:lnTo>
                  <a:lnTo>
                    <a:pt x="126603" y="193036"/>
                  </a:lnTo>
                  <a:lnTo>
                    <a:pt x="152416" y="209144"/>
                  </a:lnTo>
                  <a:lnTo>
                    <a:pt x="164447" y="225144"/>
                  </a:lnTo>
                  <a:lnTo>
                    <a:pt x="169293" y="234324"/>
                  </a:lnTo>
                  <a:lnTo>
                    <a:pt x="171557" y="253883"/>
                  </a:lnTo>
                  <a:lnTo>
                    <a:pt x="167495" y="273104"/>
                  </a:lnTo>
                  <a:lnTo>
                    <a:pt x="157890" y="289445"/>
                  </a:lnTo>
                  <a:lnTo>
                    <a:pt x="142703" y="301388"/>
                  </a:lnTo>
                  <a:lnTo>
                    <a:pt x="133740" y="306210"/>
                  </a:lnTo>
                  <a:lnTo>
                    <a:pt x="111303" y="308449"/>
                  </a:lnTo>
                  <a:lnTo>
                    <a:pt x="52002" y="29726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54" y="505534"/>
              <a:ext cx="3148022" cy="73534"/>
            </a:xfrm>
            <a:custGeom>
              <a:avLst/>
              <a:gdLst/>
              <a:ahLst/>
              <a:cxnLst/>
              <a:rect l="0" t="0" r="0" b="0"/>
              <a:pathLst>
                <a:path w="3148022" h="73534">
                  <a:moveTo>
                    <a:pt x="3148021" y="20890"/>
                  </a:moveTo>
                  <a:lnTo>
                    <a:pt x="3092977" y="4102"/>
                  </a:lnTo>
                  <a:lnTo>
                    <a:pt x="3038449" y="677"/>
                  </a:lnTo>
                  <a:lnTo>
                    <a:pt x="2977289" y="0"/>
                  </a:lnTo>
                  <a:lnTo>
                    <a:pt x="2928718" y="5472"/>
                  </a:lnTo>
                  <a:lnTo>
                    <a:pt x="2867139" y="9396"/>
                  </a:lnTo>
                  <a:lnTo>
                    <a:pt x="2818222" y="10076"/>
                  </a:lnTo>
                  <a:lnTo>
                    <a:pt x="2771233" y="10277"/>
                  </a:lnTo>
                  <a:lnTo>
                    <a:pt x="2715066" y="10337"/>
                  </a:lnTo>
                  <a:lnTo>
                    <a:pt x="2662029" y="10354"/>
                  </a:lnTo>
                  <a:lnTo>
                    <a:pt x="2613819" y="10360"/>
                  </a:lnTo>
                  <a:lnTo>
                    <a:pt x="2557291" y="10361"/>
                  </a:lnTo>
                  <a:lnTo>
                    <a:pt x="2501807" y="10362"/>
                  </a:lnTo>
                  <a:lnTo>
                    <a:pt x="2442604" y="10362"/>
                  </a:lnTo>
                  <a:lnTo>
                    <a:pt x="2387497" y="10362"/>
                  </a:lnTo>
                  <a:lnTo>
                    <a:pt x="2332955" y="10362"/>
                  </a:lnTo>
                  <a:lnTo>
                    <a:pt x="2274030" y="10362"/>
                  </a:lnTo>
                  <a:lnTo>
                    <a:pt x="2217837" y="10362"/>
                  </a:lnTo>
                  <a:lnTo>
                    <a:pt x="2157253" y="10362"/>
                  </a:lnTo>
                  <a:lnTo>
                    <a:pt x="2094849" y="10362"/>
                  </a:lnTo>
                  <a:lnTo>
                    <a:pt x="2033075" y="10362"/>
                  </a:lnTo>
                  <a:lnTo>
                    <a:pt x="1976037" y="10362"/>
                  </a:lnTo>
                  <a:lnTo>
                    <a:pt x="1916373" y="11532"/>
                  </a:lnTo>
                  <a:lnTo>
                    <a:pt x="1859960" y="17598"/>
                  </a:lnTo>
                  <a:lnTo>
                    <a:pt x="1799312" y="19915"/>
                  </a:lnTo>
                  <a:lnTo>
                    <a:pt x="1738058" y="20601"/>
                  </a:lnTo>
                  <a:lnTo>
                    <a:pt x="1681174" y="20805"/>
                  </a:lnTo>
                  <a:lnTo>
                    <a:pt x="1621556" y="20865"/>
                  </a:lnTo>
                  <a:lnTo>
                    <a:pt x="1565156" y="20883"/>
                  </a:lnTo>
                  <a:lnTo>
                    <a:pt x="1504512" y="20888"/>
                  </a:lnTo>
                  <a:lnTo>
                    <a:pt x="1445599" y="22060"/>
                  </a:lnTo>
                  <a:lnTo>
                    <a:pt x="1392473" y="26104"/>
                  </a:lnTo>
                  <a:lnTo>
                    <a:pt x="1331416" y="21920"/>
                  </a:lnTo>
                  <a:lnTo>
                    <a:pt x="1277848" y="21196"/>
                  </a:lnTo>
                  <a:lnTo>
                    <a:pt x="1219342" y="20981"/>
                  </a:lnTo>
                  <a:lnTo>
                    <a:pt x="1175200" y="24050"/>
                  </a:lnTo>
                  <a:lnTo>
                    <a:pt x="1116788" y="26116"/>
                  </a:lnTo>
                  <a:lnTo>
                    <a:pt x="1067895" y="22439"/>
                  </a:lnTo>
                  <a:lnTo>
                    <a:pt x="1012074" y="24469"/>
                  </a:lnTo>
                  <a:lnTo>
                    <a:pt x="955371" y="29360"/>
                  </a:lnTo>
                  <a:lnTo>
                    <a:pt x="894116" y="30809"/>
                  </a:lnTo>
                  <a:lnTo>
                    <a:pt x="831513" y="31238"/>
                  </a:lnTo>
                  <a:lnTo>
                    <a:pt x="771630" y="31365"/>
                  </a:lnTo>
                  <a:lnTo>
                    <a:pt x="713722" y="34523"/>
                  </a:lnTo>
                  <a:lnTo>
                    <a:pt x="655230" y="39747"/>
                  </a:lnTo>
                  <a:lnTo>
                    <a:pt x="600854" y="41296"/>
                  </a:lnTo>
                  <a:lnTo>
                    <a:pt x="544579" y="41754"/>
                  </a:lnTo>
                  <a:lnTo>
                    <a:pt x="483451" y="41890"/>
                  </a:lnTo>
                  <a:lnTo>
                    <a:pt x="424005" y="41930"/>
                  </a:lnTo>
                  <a:lnTo>
                    <a:pt x="369347" y="41942"/>
                  </a:lnTo>
                  <a:lnTo>
                    <a:pt x="316107" y="45065"/>
                  </a:lnTo>
                  <a:lnTo>
                    <a:pt x="263287" y="50280"/>
                  </a:lnTo>
                  <a:lnTo>
                    <a:pt x="207473" y="51825"/>
                  </a:lnTo>
                  <a:lnTo>
                    <a:pt x="155840" y="55403"/>
                  </a:lnTo>
                  <a:lnTo>
                    <a:pt x="95774" y="61503"/>
                  </a:lnTo>
                  <a:lnTo>
                    <a:pt x="44886" y="68149"/>
                  </a:lnTo>
                  <a:lnTo>
                    <a:pt x="0" y="73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242155" y="905450"/>
            <a:ext cx="105286" cy="10530"/>
          </a:xfrm>
          <a:custGeom>
            <a:avLst/>
            <a:gdLst/>
            <a:ahLst/>
            <a:cxnLst/>
            <a:rect l="0" t="0" r="0" b="0"/>
            <a:pathLst>
              <a:path w="105286" h="10530">
                <a:moveTo>
                  <a:pt x="105285" y="10529"/>
                </a:moveTo>
                <a:lnTo>
                  <a:pt x="62593" y="740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486012" y="688608"/>
            <a:ext cx="6757595" cy="1017009"/>
            <a:chOff x="486012" y="688608"/>
            <a:chExt cx="6757595" cy="1017009"/>
          </a:xfrm>
        </p:grpSpPr>
        <p:sp>
          <p:nvSpPr>
            <p:cNvPr id="20" name="Freeform 19"/>
            <p:cNvSpPr/>
            <p:nvPr/>
          </p:nvSpPr>
          <p:spPr>
            <a:xfrm>
              <a:off x="486012" y="688608"/>
              <a:ext cx="282569" cy="466632"/>
            </a:xfrm>
            <a:custGeom>
              <a:avLst/>
              <a:gdLst/>
              <a:ahLst/>
              <a:cxnLst/>
              <a:rect l="0" t="0" r="0" b="0"/>
              <a:pathLst>
                <a:path w="282569" h="466632">
                  <a:moveTo>
                    <a:pt x="282568" y="90500"/>
                  </a:moveTo>
                  <a:lnTo>
                    <a:pt x="233070" y="31937"/>
                  </a:lnTo>
                  <a:lnTo>
                    <a:pt x="206680" y="10107"/>
                  </a:lnTo>
                  <a:lnTo>
                    <a:pt x="183719" y="2128"/>
                  </a:lnTo>
                  <a:lnTo>
                    <a:pt x="171045" y="0"/>
                  </a:lnTo>
                  <a:lnTo>
                    <a:pt x="147604" y="3874"/>
                  </a:lnTo>
                  <a:lnTo>
                    <a:pt x="85813" y="30238"/>
                  </a:lnTo>
                  <a:lnTo>
                    <a:pt x="62443" y="52368"/>
                  </a:lnTo>
                  <a:lnTo>
                    <a:pt x="27672" y="102723"/>
                  </a:lnTo>
                  <a:lnTo>
                    <a:pt x="14931" y="141175"/>
                  </a:lnTo>
                  <a:lnTo>
                    <a:pt x="6913" y="199209"/>
                  </a:lnTo>
                  <a:lnTo>
                    <a:pt x="0" y="261063"/>
                  </a:lnTo>
                  <a:lnTo>
                    <a:pt x="974" y="318341"/>
                  </a:lnTo>
                  <a:lnTo>
                    <a:pt x="18151" y="371595"/>
                  </a:lnTo>
                  <a:lnTo>
                    <a:pt x="28179" y="394416"/>
                  </a:lnTo>
                  <a:lnTo>
                    <a:pt x="67571" y="442694"/>
                  </a:lnTo>
                  <a:lnTo>
                    <a:pt x="94863" y="459756"/>
                  </a:lnTo>
                  <a:lnTo>
                    <a:pt x="130765" y="466631"/>
                  </a:lnTo>
                  <a:lnTo>
                    <a:pt x="165450" y="463079"/>
                  </a:lnTo>
                  <a:lnTo>
                    <a:pt x="184112" y="454573"/>
                  </a:lnTo>
                  <a:lnTo>
                    <a:pt x="245793" y="418671"/>
                  </a:lnTo>
                  <a:lnTo>
                    <a:pt x="282568" y="395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3009" y="964708"/>
              <a:ext cx="177464" cy="148146"/>
            </a:xfrm>
            <a:custGeom>
              <a:avLst/>
              <a:gdLst/>
              <a:ahLst/>
              <a:cxnLst/>
              <a:rect l="0" t="0" r="0" b="0"/>
              <a:pathLst>
                <a:path w="177464" h="148146">
                  <a:moveTo>
                    <a:pt x="143498" y="24970"/>
                  </a:moveTo>
                  <a:lnTo>
                    <a:pt x="125518" y="9329"/>
                  </a:lnTo>
                  <a:lnTo>
                    <a:pt x="108601" y="1251"/>
                  </a:lnTo>
                  <a:lnTo>
                    <a:pt x="89384" y="0"/>
                  </a:lnTo>
                  <a:lnTo>
                    <a:pt x="48451" y="8730"/>
                  </a:lnTo>
                  <a:lnTo>
                    <a:pt x="40359" y="14143"/>
                  </a:lnTo>
                  <a:lnTo>
                    <a:pt x="9264" y="57903"/>
                  </a:lnTo>
                  <a:lnTo>
                    <a:pt x="0" y="94130"/>
                  </a:lnTo>
                  <a:lnTo>
                    <a:pt x="4072" y="114589"/>
                  </a:lnTo>
                  <a:lnTo>
                    <a:pt x="8433" y="123321"/>
                  </a:lnTo>
                  <a:lnTo>
                    <a:pt x="22638" y="136142"/>
                  </a:lnTo>
                  <a:lnTo>
                    <a:pt x="41820" y="144570"/>
                  </a:lnTo>
                  <a:lnTo>
                    <a:pt x="77756" y="148145"/>
                  </a:lnTo>
                  <a:lnTo>
                    <a:pt x="112321" y="141145"/>
                  </a:lnTo>
                  <a:lnTo>
                    <a:pt x="138221" y="130806"/>
                  </a:lnTo>
                  <a:lnTo>
                    <a:pt x="155970" y="115292"/>
                  </a:lnTo>
                  <a:lnTo>
                    <a:pt x="176897" y="76737"/>
                  </a:lnTo>
                  <a:lnTo>
                    <a:pt x="177463" y="67670"/>
                  </a:lnTo>
                  <a:lnTo>
                    <a:pt x="171852" y="51357"/>
                  </a:lnTo>
                  <a:lnTo>
                    <a:pt x="143498" y="14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31792" y="1020790"/>
              <a:ext cx="212025" cy="95231"/>
            </a:xfrm>
            <a:custGeom>
              <a:avLst/>
              <a:gdLst/>
              <a:ahLst/>
              <a:cxnLst/>
              <a:rect l="0" t="0" r="0" b="0"/>
              <a:pathLst>
                <a:path w="212025" h="95231">
                  <a:moveTo>
                    <a:pt x="0" y="32059"/>
                  </a:moveTo>
                  <a:lnTo>
                    <a:pt x="3120" y="74751"/>
                  </a:lnTo>
                  <a:lnTo>
                    <a:pt x="5590" y="85087"/>
                  </a:lnTo>
                  <a:lnTo>
                    <a:pt x="7236" y="87298"/>
                  </a:lnTo>
                  <a:lnTo>
                    <a:pt x="9065" y="77277"/>
                  </a:lnTo>
                  <a:lnTo>
                    <a:pt x="12579" y="35055"/>
                  </a:lnTo>
                  <a:lnTo>
                    <a:pt x="21579" y="17403"/>
                  </a:lnTo>
                  <a:lnTo>
                    <a:pt x="29594" y="12930"/>
                  </a:lnTo>
                  <a:lnTo>
                    <a:pt x="50978" y="11079"/>
                  </a:lnTo>
                  <a:lnTo>
                    <a:pt x="59721" y="14563"/>
                  </a:lnTo>
                  <a:lnTo>
                    <a:pt x="72556" y="27793"/>
                  </a:lnTo>
                  <a:lnTo>
                    <a:pt x="86359" y="54972"/>
                  </a:lnTo>
                  <a:lnTo>
                    <a:pt x="91498" y="57863"/>
                  </a:lnTo>
                  <a:lnTo>
                    <a:pt x="97264" y="56281"/>
                  </a:lnTo>
                  <a:lnTo>
                    <a:pt x="103447" y="51716"/>
                  </a:lnTo>
                  <a:lnTo>
                    <a:pt x="134971" y="5016"/>
                  </a:lnTo>
                  <a:lnTo>
                    <a:pt x="143793" y="1162"/>
                  </a:lnTo>
                  <a:lnTo>
                    <a:pt x="166074" y="0"/>
                  </a:lnTo>
                  <a:lnTo>
                    <a:pt x="175057" y="3667"/>
                  </a:lnTo>
                  <a:lnTo>
                    <a:pt x="188157" y="17101"/>
                  </a:lnTo>
                  <a:lnTo>
                    <a:pt x="207699" y="44395"/>
                  </a:lnTo>
                  <a:lnTo>
                    <a:pt x="212024" y="64448"/>
                  </a:lnTo>
                  <a:lnTo>
                    <a:pt x="210570" y="95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5533" y="1031908"/>
              <a:ext cx="263214" cy="94642"/>
            </a:xfrm>
            <a:custGeom>
              <a:avLst/>
              <a:gdLst/>
              <a:ahLst/>
              <a:cxnLst/>
              <a:rect l="0" t="0" r="0" b="0"/>
              <a:pathLst>
                <a:path w="263214" h="94642">
                  <a:moveTo>
                    <a:pt x="0" y="10413"/>
                  </a:moveTo>
                  <a:lnTo>
                    <a:pt x="19128" y="63118"/>
                  </a:lnTo>
                  <a:lnTo>
                    <a:pt x="30338" y="79071"/>
                  </a:lnTo>
                  <a:lnTo>
                    <a:pt x="34264" y="79581"/>
                  </a:lnTo>
                  <a:lnTo>
                    <a:pt x="36880" y="75243"/>
                  </a:lnTo>
                  <a:lnTo>
                    <a:pt x="47894" y="14949"/>
                  </a:lnTo>
                  <a:lnTo>
                    <a:pt x="52986" y="6418"/>
                  </a:lnTo>
                  <a:lnTo>
                    <a:pt x="59891" y="1900"/>
                  </a:lnTo>
                  <a:lnTo>
                    <a:pt x="76921" y="0"/>
                  </a:lnTo>
                  <a:lnTo>
                    <a:pt x="93069" y="6175"/>
                  </a:lnTo>
                  <a:lnTo>
                    <a:pt x="122499" y="29203"/>
                  </a:lnTo>
                  <a:lnTo>
                    <a:pt x="129629" y="31128"/>
                  </a:lnTo>
                  <a:lnTo>
                    <a:pt x="136723" y="30072"/>
                  </a:lnTo>
                  <a:lnTo>
                    <a:pt x="150843" y="22660"/>
                  </a:lnTo>
                  <a:lnTo>
                    <a:pt x="164917" y="11567"/>
                  </a:lnTo>
                  <a:lnTo>
                    <a:pt x="185211" y="8196"/>
                  </a:lnTo>
                  <a:lnTo>
                    <a:pt x="207488" y="11767"/>
                  </a:lnTo>
                  <a:lnTo>
                    <a:pt x="225188" y="21153"/>
                  </a:lnTo>
                  <a:lnTo>
                    <a:pt x="237734" y="36243"/>
                  </a:lnTo>
                  <a:lnTo>
                    <a:pt x="263213" y="94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31917" y="1031792"/>
              <a:ext cx="136871" cy="126728"/>
            </a:xfrm>
            <a:custGeom>
              <a:avLst/>
              <a:gdLst/>
              <a:ahLst/>
              <a:cxnLst/>
              <a:rect l="0" t="0" r="0" b="0"/>
              <a:pathLst>
                <a:path w="136871" h="126728">
                  <a:moveTo>
                    <a:pt x="0" y="0"/>
                  </a:moveTo>
                  <a:lnTo>
                    <a:pt x="3119" y="54145"/>
                  </a:lnTo>
                  <a:lnTo>
                    <a:pt x="14654" y="103502"/>
                  </a:lnTo>
                  <a:lnTo>
                    <a:pt x="20298" y="112285"/>
                  </a:lnTo>
                  <a:lnTo>
                    <a:pt x="35927" y="125164"/>
                  </a:lnTo>
                  <a:lnTo>
                    <a:pt x="43838" y="126727"/>
                  </a:lnTo>
                  <a:lnTo>
                    <a:pt x="51452" y="125429"/>
                  </a:lnTo>
                  <a:lnTo>
                    <a:pt x="66151" y="117747"/>
                  </a:lnTo>
                  <a:lnTo>
                    <a:pt x="101706" y="87068"/>
                  </a:lnTo>
                  <a:lnTo>
                    <a:pt x="117222" y="6089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4072" y="800165"/>
              <a:ext cx="15620" cy="357970"/>
            </a:xfrm>
            <a:custGeom>
              <a:avLst/>
              <a:gdLst/>
              <a:ahLst/>
              <a:cxnLst/>
              <a:rect l="0" t="0" r="0" b="0"/>
              <a:pathLst>
                <a:path w="15620" h="357970">
                  <a:moveTo>
                    <a:pt x="0" y="0"/>
                  </a:moveTo>
                  <a:lnTo>
                    <a:pt x="11453" y="48931"/>
                  </a:lnTo>
                  <a:lnTo>
                    <a:pt x="15619" y="77899"/>
                  </a:lnTo>
                  <a:lnTo>
                    <a:pt x="11881" y="131331"/>
                  </a:lnTo>
                  <a:lnTo>
                    <a:pt x="10929" y="183583"/>
                  </a:lnTo>
                  <a:lnTo>
                    <a:pt x="10647" y="237279"/>
                  </a:lnTo>
                  <a:lnTo>
                    <a:pt x="10552" y="297344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9316" y="92650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20367" y="1464"/>
                  </a:lnTo>
                  <a:lnTo>
                    <a:pt x="58958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80785" y="1003328"/>
              <a:ext cx="198615" cy="142456"/>
            </a:xfrm>
            <a:custGeom>
              <a:avLst/>
              <a:gdLst/>
              <a:ahLst/>
              <a:cxnLst/>
              <a:rect l="0" t="0" r="0" b="0"/>
              <a:pathLst>
                <a:path w="198615" h="142456">
                  <a:moveTo>
                    <a:pt x="114386" y="17936"/>
                  </a:moveTo>
                  <a:lnTo>
                    <a:pt x="103207" y="6757"/>
                  </a:lnTo>
                  <a:lnTo>
                    <a:pt x="85241" y="1269"/>
                  </a:lnTo>
                  <a:lnTo>
                    <a:pt x="62828" y="0"/>
                  </a:lnTo>
                  <a:lnTo>
                    <a:pt x="41168" y="3335"/>
                  </a:lnTo>
                  <a:lnTo>
                    <a:pt x="22963" y="14956"/>
                  </a:lnTo>
                  <a:lnTo>
                    <a:pt x="14833" y="22968"/>
                  </a:lnTo>
                  <a:lnTo>
                    <a:pt x="5799" y="44349"/>
                  </a:lnTo>
                  <a:lnTo>
                    <a:pt x="0" y="96203"/>
                  </a:lnTo>
                  <a:lnTo>
                    <a:pt x="4584" y="131983"/>
                  </a:lnTo>
                  <a:lnTo>
                    <a:pt x="9599" y="138421"/>
                  </a:lnTo>
                  <a:lnTo>
                    <a:pt x="16452" y="141543"/>
                  </a:lnTo>
                  <a:lnTo>
                    <a:pt x="24530" y="142455"/>
                  </a:lnTo>
                  <a:lnTo>
                    <a:pt x="42864" y="137228"/>
                  </a:lnTo>
                  <a:lnTo>
                    <a:pt x="69797" y="121132"/>
                  </a:lnTo>
                  <a:lnTo>
                    <a:pt x="77641" y="114809"/>
                  </a:lnTo>
                  <a:lnTo>
                    <a:pt x="89476" y="95306"/>
                  </a:lnTo>
                  <a:lnTo>
                    <a:pt x="94270" y="83554"/>
                  </a:lnTo>
                  <a:lnTo>
                    <a:pt x="98635" y="79229"/>
                  </a:lnTo>
                  <a:lnTo>
                    <a:pt x="102716" y="79855"/>
                  </a:lnTo>
                  <a:lnTo>
                    <a:pt x="148600" y="120254"/>
                  </a:lnTo>
                  <a:lnTo>
                    <a:pt x="168197" y="127751"/>
                  </a:lnTo>
                  <a:lnTo>
                    <a:pt x="198614" y="133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32041" y="789637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2195" y="57264"/>
                  </a:lnTo>
                  <a:lnTo>
                    <a:pt x="651" y="109774"/>
                  </a:lnTo>
                  <a:lnTo>
                    <a:pt x="193" y="166666"/>
                  </a:lnTo>
                  <a:lnTo>
                    <a:pt x="57" y="220568"/>
                  </a:lnTo>
                  <a:lnTo>
                    <a:pt x="17" y="270464"/>
                  </a:lnTo>
                  <a:lnTo>
                    <a:pt x="5" y="3117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26756" y="93703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1" y="8333"/>
                  </a:lnTo>
                  <a:lnTo>
                    <a:pt x="121019" y="10095"/>
                  </a:lnTo>
                  <a:lnTo>
                    <a:pt x="57874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04960" y="1000207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32082" y="884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05782" y="947564"/>
              <a:ext cx="157929" cy="164741"/>
            </a:xfrm>
            <a:custGeom>
              <a:avLst/>
              <a:gdLst/>
              <a:ahLst/>
              <a:cxnLst/>
              <a:rect l="0" t="0" r="0" b="0"/>
              <a:pathLst>
                <a:path w="157929" h="164741">
                  <a:moveTo>
                    <a:pt x="0" y="0"/>
                  </a:moveTo>
                  <a:lnTo>
                    <a:pt x="17959" y="53875"/>
                  </a:lnTo>
                  <a:lnTo>
                    <a:pt x="45876" y="115922"/>
                  </a:lnTo>
                  <a:lnTo>
                    <a:pt x="65648" y="154830"/>
                  </a:lnTo>
                  <a:lnTo>
                    <a:pt x="71841" y="162881"/>
                  </a:lnTo>
                  <a:lnTo>
                    <a:pt x="78310" y="164740"/>
                  </a:lnTo>
                  <a:lnTo>
                    <a:pt x="84962" y="162469"/>
                  </a:lnTo>
                  <a:lnTo>
                    <a:pt x="91736" y="157446"/>
                  </a:lnTo>
                  <a:lnTo>
                    <a:pt x="102383" y="142506"/>
                  </a:lnTo>
                  <a:lnTo>
                    <a:pt x="129207" y="83799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12358" y="944556"/>
              <a:ext cx="172451" cy="185738"/>
            </a:xfrm>
            <a:custGeom>
              <a:avLst/>
              <a:gdLst/>
              <a:ahLst/>
              <a:cxnLst/>
              <a:rect l="0" t="0" r="0" b="0"/>
              <a:pathLst>
                <a:path w="172451" h="185738">
                  <a:moveTo>
                    <a:pt x="14523" y="76708"/>
                  </a:moveTo>
                  <a:lnTo>
                    <a:pt x="32503" y="92349"/>
                  </a:lnTo>
                  <a:lnTo>
                    <a:pt x="49420" y="100427"/>
                  </a:lnTo>
                  <a:lnTo>
                    <a:pt x="68637" y="101678"/>
                  </a:lnTo>
                  <a:lnTo>
                    <a:pt x="109570" y="92948"/>
                  </a:lnTo>
                  <a:lnTo>
                    <a:pt x="135361" y="77750"/>
                  </a:lnTo>
                  <a:lnTo>
                    <a:pt x="140705" y="69214"/>
                  </a:lnTo>
                  <a:lnTo>
                    <a:pt x="146643" y="47251"/>
                  </a:lnTo>
                  <a:lnTo>
                    <a:pt x="144717" y="37183"/>
                  </a:lnTo>
                  <a:lnTo>
                    <a:pt x="133218" y="19757"/>
                  </a:lnTo>
                  <a:lnTo>
                    <a:pt x="107013" y="2382"/>
                  </a:lnTo>
                  <a:lnTo>
                    <a:pt x="87215" y="0"/>
                  </a:lnTo>
                  <a:lnTo>
                    <a:pt x="67887" y="4011"/>
                  </a:lnTo>
                  <a:lnTo>
                    <a:pt x="36416" y="25650"/>
                  </a:lnTo>
                  <a:lnTo>
                    <a:pt x="23083" y="39977"/>
                  </a:lnTo>
                  <a:lnTo>
                    <a:pt x="1150" y="87945"/>
                  </a:lnTo>
                  <a:lnTo>
                    <a:pt x="0" y="108608"/>
                  </a:lnTo>
                  <a:lnTo>
                    <a:pt x="4559" y="129490"/>
                  </a:lnTo>
                  <a:lnTo>
                    <a:pt x="14384" y="150469"/>
                  </a:lnTo>
                  <a:lnTo>
                    <a:pt x="29669" y="165253"/>
                  </a:lnTo>
                  <a:lnTo>
                    <a:pt x="68077" y="184275"/>
                  </a:lnTo>
                  <a:lnTo>
                    <a:pt x="91747" y="185737"/>
                  </a:lnTo>
                  <a:lnTo>
                    <a:pt x="154197" y="182486"/>
                  </a:lnTo>
                  <a:lnTo>
                    <a:pt x="172450" y="181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69077" y="937036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14248" y="747523"/>
              <a:ext cx="367657" cy="292870"/>
            </a:xfrm>
            <a:custGeom>
              <a:avLst/>
              <a:gdLst/>
              <a:ahLst/>
              <a:cxnLst/>
              <a:rect l="0" t="0" r="0" b="0"/>
              <a:pathLst>
                <a:path w="367657" h="292870">
                  <a:moveTo>
                    <a:pt x="228612" y="21057"/>
                  </a:moveTo>
                  <a:lnTo>
                    <a:pt x="171348" y="21057"/>
                  </a:lnTo>
                  <a:lnTo>
                    <a:pt x="110456" y="26646"/>
                  </a:lnTo>
                  <a:lnTo>
                    <a:pt x="73110" y="41300"/>
                  </a:lnTo>
                  <a:lnTo>
                    <a:pt x="45407" y="66049"/>
                  </a:lnTo>
                  <a:lnTo>
                    <a:pt x="16255" y="107023"/>
                  </a:lnTo>
                  <a:lnTo>
                    <a:pt x="3215" y="145444"/>
                  </a:lnTo>
                  <a:lnTo>
                    <a:pt x="0" y="185294"/>
                  </a:lnTo>
                  <a:lnTo>
                    <a:pt x="7107" y="219848"/>
                  </a:lnTo>
                  <a:lnTo>
                    <a:pt x="29877" y="259846"/>
                  </a:lnTo>
                  <a:lnTo>
                    <a:pt x="44359" y="274584"/>
                  </a:lnTo>
                  <a:lnTo>
                    <a:pt x="62494" y="285034"/>
                  </a:lnTo>
                  <a:lnTo>
                    <a:pt x="118373" y="292869"/>
                  </a:lnTo>
                  <a:lnTo>
                    <a:pt x="172564" y="291297"/>
                  </a:lnTo>
                  <a:lnTo>
                    <a:pt x="223000" y="280068"/>
                  </a:lnTo>
                  <a:lnTo>
                    <a:pt x="276853" y="257010"/>
                  </a:lnTo>
                  <a:lnTo>
                    <a:pt x="319379" y="219873"/>
                  </a:lnTo>
                  <a:lnTo>
                    <a:pt x="356768" y="167125"/>
                  </a:lnTo>
                  <a:lnTo>
                    <a:pt x="366678" y="141738"/>
                  </a:lnTo>
                  <a:lnTo>
                    <a:pt x="367656" y="101138"/>
                  </a:lnTo>
                  <a:lnTo>
                    <a:pt x="354948" y="59472"/>
                  </a:lnTo>
                  <a:lnTo>
                    <a:pt x="339743" y="37741"/>
                  </a:lnTo>
                  <a:lnTo>
                    <a:pt x="321287" y="21453"/>
                  </a:lnTo>
                  <a:lnTo>
                    <a:pt x="301386" y="10314"/>
                  </a:lnTo>
                  <a:lnTo>
                    <a:pt x="239120" y="1358"/>
                  </a:lnTo>
                  <a:lnTo>
                    <a:pt x="218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85015" y="884393"/>
              <a:ext cx="94758" cy="129929"/>
            </a:xfrm>
            <a:custGeom>
              <a:avLst/>
              <a:gdLst/>
              <a:ahLst/>
              <a:cxnLst/>
              <a:rect l="0" t="0" r="0" b="0"/>
              <a:pathLst>
                <a:path w="94758" h="129929">
                  <a:moveTo>
                    <a:pt x="0" y="42114"/>
                  </a:moveTo>
                  <a:lnTo>
                    <a:pt x="3120" y="84806"/>
                  </a:lnTo>
                  <a:lnTo>
                    <a:pt x="15619" y="129928"/>
                  </a:lnTo>
                  <a:lnTo>
                    <a:pt x="5841" y="101598"/>
                  </a:lnTo>
                  <a:lnTo>
                    <a:pt x="1731" y="67018"/>
                  </a:lnTo>
                  <a:lnTo>
                    <a:pt x="7009" y="46944"/>
                  </a:lnTo>
                  <a:lnTo>
                    <a:pt x="18323" y="30223"/>
                  </a:lnTo>
                  <a:lnTo>
                    <a:pt x="35049" y="14992"/>
                  </a:lnTo>
                  <a:lnTo>
                    <a:pt x="57302" y="666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66022" y="767429"/>
              <a:ext cx="314494" cy="325531"/>
            </a:xfrm>
            <a:custGeom>
              <a:avLst/>
              <a:gdLst/>
              <a:ahLst/>
              <a:cxnLst/>
              <a:rect l="0" t="0" r="0" b="0"/>
              <a:pathLst>
                <a:path w="314494" h="325531">
                  <a:moveTo>
                    <a:pt x="124320" y="180135"/>
                  </a:moveTo>
                  <a:lnTo>
                    <a:pt x="113141" y="163368"/>
                  </a:lnTo>
                  <a:lnTo>
                    <a:pt x="98295" y="152016"/>
                  </a:lnTo>
                  <a:lnTo>
                    <a:pt x="89422" y="147351"/>
                  </a:lnTo>
                  <a:lnTo>
                    <a:pt x="70205" y="145287"/>
                  </a:lnTo>
                  <a:lnTo>
                    <a:pt x="51136" y="149439"/>
                  </a:lnTo>
                  <a:lnTo>
                    <a:pt x="34862" y="159084"/>
                  </a:lnTo>
                  <a:lnTo>
                    <a:pt x="12546" y="188846"/>
                  </a:lnTo>
                  <a:lnTo>
                    <a:pt x="2294" y="232889"/>
                  </a:lnTo>
                  <a:lnTo>
                    <a:pt x="0" y="290598"/>
                  </a:lnTo>
                  <a:lnTo>
                    <a:pt x="3946" y="314628"/>
                  </a:lnTo>
                  <a:lnTo>
                    <a:pt x="10145" y="321270"/>
                  </a:lnTo>
                  <a:lnTo>
                    <a:pt x="18958" y="324528"/>
                  </a:lnTo>
                  <a:lnTo>
                    <a:pt x="29512" y="325530"/>
                  </a:lnTo>
                  <a:lnTo>
                    <a:pt x="38887" y="322689"/>
                  </a:lnTo>
                  <a:lnTo>
                    <a:pt x="55544" y="310173"/>
                  </a:lnTo>
                  <a:lnTo>
                    <a:pt x="72486" y="283396"/>
                  </a:lnTo>
                  <a:lnTo>
                    <a:pt x="92378" y="229392"/>
                  </a:lnTo>
                  <a:lnTo>
                    <a:pt x="106701" y="175957"/>
                  </a:lnTo>
                  <a:lnTo>
                    <a:pt x="119627" y="120342"/>
                  </a:lnTo>
                  <a:lnTo>
                    <a:pt x="123393" y="61176"/>
                  </a:lnTo>
                  <a:lnTo>
                    <a:pt x="118547" y="4689"/>
                  </a:lnTo>
                  <a:lnTo>
                    <a:pt x="115792" y="0"/>
                  </a:lnTo>
                  <a:lnTo>
                    <a:pt x="112785" y="384"/>
                  </a:lnTo>
                  <a:lnTo>
                    <a:pt x="109611" y="4149"/>
                  </a:lnTo>
                  <a:lnTo>
                    <a:pt x="104516" y="58285"/>
                  </a:lnTo>
                  <a:lnTo>
                    <a:pt x="106630" y="116465"/>
                  </a:lnTo>
                  <a:lnTo>
                    <a:pt x="112376" y="173018"/>
                  </a:lnTo>
                  <a:lnTo>
                    <a:pt x="118961" y="209612"/>
                  </a:lnTo>
                  <a:lnTo>
                    <a:pt x="124257" y="216164"/>
                  </a:lnTo>
                  <a:lnTo>
                    <a:pt x="131297" y="219362"/>
                  </a:lnTo>
                  <a:lnTo>
                    <a:pt x="139499" y="220325"/>
                  </a:lnTo>
                  <a:lnTo>
                    <a:pt x="154853" y="215155"/>
                  </a:lnTo>
                  <a:lnTo>
                    <a:pt x="189363" y="198361"/>
                  </a:lnTo>
                  <a:lnTo>
                    <a:pt x="248713" y="188558"/>
                  </a:lnTo>
                  <a:lnTo>
                    <a:pt x="292391" y="176210"/>
                  </a:lnTo>
                  <a:lnTo>
                    <a:pt x="300708" y="170499"/>
                  </a:lnTo>
                  <a:lnTo>
                    <a:pt x="313069" y="154796"/>
                  </a:lnTo>
                  <a:lnTo>
                    <a:pt x="314493" y="145695"/>
                  </a:lnTo>
                  <a:lnTo>
                    <a:pt x="309837" y="126224"/>
                  </a:lnTo>
                  <a:lnTo>
                    <a:pt x="296849" y="112111"/>
                  </a:lnTo>
                  <a:lnTo>
                    <a:pt x="288472" y="106710"/>
                  </a:lnTo>
                  <a:lnTo>
                    <a:pt x="269806" y="103828"/>
                  </a:lnTo>
                  <a:lnTo>
                    <a:pt x="229227" y="111510"/>
                  </a:lnTo>
                  <a:lnTo>
                    <a:pt x="203496" y="126527"/>
                  </a:lnTo>
                  <a:lnTo>
                    <a:pt x="191485" y="142271"/>
                  </a:lnTo>
                  <a:lnTo>
                    <a:pt x="186644" y="151383"/>
                  </a:lnTo>
                  <a:lnTo>
                    <a:pt x="184385" y="170866"/>
                  </a:lnTo>
                  <a:lnTo>
                    <a:pt x="192466" y="211970"/>
                  </a:lnTo>
                  <a:lnTo>
                    <a:pt x="207552" y="243380"/>
                  </a:lnTo>
                  <a:lnTo>
                    <a:pt x="223313" y="258157"/>
                  </a:lnTo>
                  <a:lnTo>
                    <a:pt x="282247" y="2854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30878" y="915979"/>
              <a:ext cx="117434" cy="150010"/>
            </a:xfrm>
            <a:custGeom>
              <a:avLst/>
              <a:gdLst/>
              <a:ahLst/>
              <a:cxnLst/>
              <a:rect l="0" t="0" r="0" b="0"/>
              <a:pathLst>
                <a:path w="117434" h="150010">
                  <a:moveTo>
                    <a:pt x="12148" y="52642"/>
                  </a:moveTo>
                  <a:lnTo>
                    <a:pt x="17737" y="111259"/>
                  </a:lnTo>
                  <a:lnTo>
                    <a:pt x="27766" y="150009"/>
                  </a:lnTo>
                  <a:lnTo>
                    <a:pt x="25718" y="145049"/>
                  </a:lnTo>
                  <a:lnTo>
                    <a:pt x="8504" y="92136"/>
                  </a:lnTo>
                  <a:lnTo>
                    <a:pt x="0" y="65516"/>
                  </a:lnTo>
                  <a:lnTo>
                    <a:pt x="120" y="38087"/>
                  </a:lnTo>
                  <a:lnTo>
                    <a:pt x="4129" y="27731"/>
                  </a:lnTo>
                  <a:lnTo>
                    <a:pt x="17943" y="13104"/>
                  </a:lnTo>
                  <a:lnTo>
                    <a:pt x="38900" y="5824"/>
                  </a:lnTo>
                  <a:lnTo>
                    <a:pt x="99465" y="767"/>
                  </a:lnTo>
                  <a:lnTo>
                    <a:pt x="1174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31388" y="772003"/>
              <a:ext cx="132778" cy="321130"/>
            </a:xfrm>
            <a:custGeom>
              <a:avLst/>
              <a:gdLst/>
              <a:ahLst/>
              <a:cxnLst/>
              <a:rect l="0" t="0" r="0" b="0"/>
              <a:pathLst>
                <a:path w="132778" h="321130">
                  <a:moveTo>
                    <a:pt x="101192" y="196618"/>
                  </a:moveTo>
                  <a:lnTo>
                    <a:pt x="90014" y="185440"/>
                  </a:lnTo>
                  <a:lnTo>
                    <a:pt x="60705" y="172899"/>
                  </a:lnTo>
                  <a:lnTo>
                    <a:pt x="50804" y="172617"/>
                  </a:lnTo>
                  <a:lnTo>
                    <a:pt x="33564" y="178542"/>
                  </a:lnTo>
                  <a:lnTo>
                    <a:pt x="10704" y="200621"/>
                  </a:lnTo>
                  <a:lnTo>
                    <a:pt x="2483" y="222574"/>
                  </a:lnTo>
                  <a:lnTo>
                    <a:pt x="0" y="247928"/>
                  </a:lnTo>
                  <a:lnTo>
                    <a:pt x="6348" y="287341"/>
                  </a:lnTo>
                  <a:lnTo>
                    <a:pt x="16535" y="310639"/>
                  </a:lnTo>
                  <a:lnTo>
                    <a:pt x="24867" y="317086"/>
                  </a:lnTo>
                  <a:lnTo>
                    <a:pt x="46603" y="321129"/>
                  </a:lnTo>
                  <a:lnTo>
                    <a:pt x="65622" y="315907"/>
                  </a:lnTo>
                  <a:lnTo>
                    <a:pt x="73969" y="311239"/>
                  </a:lnTo>
                  <a:lnTo>
                    <a:pt x="86363" y="293574"/>
                  </a:lnTo>
                  <a:lnTo>
                    <a:pt x="107645" y="230617"/>
                  </a:lnTo>
                  <a:lnTo>
                    <a:pt x="119018" y="175345"/>
                  </a:lnTo>
                  <a:lnTo>
                    <a:pt x="129059" y="112578"/>
                  </a:lnTo>
                  <a:lnTo>
                    <a:pt x="132043" y="59092"/>
                  </a:lnTo>
                  <a:lnTo>
                    <a:pt x="132680" y="0"/>
                  </a:lnTo>
                  <a:lnTo>
                    <a:pt x="125533" y="59711"/>
                  </a:lnTo>
                  <a:lnTo>
                    <a:pt x="122898" y="121179"/>
                  </a:lnTo>
                  <a:lnTo>
                    <a:pt x="122377" y="178727"/>
                  </a:lnTo>
                  <a:lnTo>
                    <a:pt x="129510" y="237711"/>
                  </a:lnTo>
                  <a:lnTo>
                    <a:pt x="132777" y="259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02945" y="947564"/>
              <a:ext cx="90584" cy="121209"/>
            </a:xfrm>
            <a:custGeom>
              <a:avLst/>
              <a:gdLst/>
              <a:ahLst/>
              <a:cxnLst/>
              <a:rect l="0" t="0" r="0" b="0"/>
              <a:pathLst>
                <a:path w="90584" h="121209">
                  <a:moveTo>
                    <a:pt x="55977" y="0"/>
                  </a:moveTo>
                  <a:lnTo>
                    <a:pt x="31930" y="9576"/>
                  </a:lnTo>
                  <a:lnTo>
                    <a:pt x="17604" y="20244"/>
                  </a:lnTo>
                  <a:lnTo>
                    <a:pt x="1973" y="44993"/>
                  </a:lnTo>
                  <a:lnTo>
                    <a:pt x="0" y="67570"/>
                  </a:lnTo>
                  <a:lnTo>
                    <a:pt x="4192" y="90863"/>
                  </a:lnTo>
                  <a:lnTo>
                    <a:pt x="13854" y="109014"/>
                  </a:lnTo>
                  <a:lnTo>
                    <a:pt x="22046" y="114790"/>
                  </a:lnTo>
                  <a:lnTo>
                    <a:pt x="43626" y="121208"/>
                  </a:lnTo>
                  <a:lnTo>
                    <a:pt x="53592" y="120580"/>
                  </a:lnTo>
                  <a:lnTo>
                    <a:pt x="70905" y="113643"/>
                  </a:lnTo>
                  <a:lnTo>
                    <a:pt x="83279" y="99641"/>
                  </a:lnTo>
                  <a:lnTo>
                    <a:pt x="88216" y="90994"/>
                  </a:lnTo>
                  <a:lnTo>
                    <a:pt x="90583" y="72027"/>
                  </a:lnTo>
                  <a:lnTo>
                    <a:pt x="85338" y="44738"/>
                  </a:lnTo>
                  <a:lnTo>
                    <a:pt x="7703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90507" y="909969"/>
              <a:ext cx="147450" cy="153410"/>
            </a:xfrm>
            <a:custGeom>
              <a:avLst/>
              <a:gdLst/>
              <a:ahLst/>
              <a:cxnLst/>
              <a:rect l="0" t="0" r="0" b="0"/>
              <a:pathLst>
                <a:path w="147450" h="153410">
                  <a:moveTo>
                    <a:pt x="0" y="58652"/>
                  </a:moveTo>
                  <a:lnTo>
                    <a:pt x="55045" y="75441"/>
                  </a:lnTo>
                  <a:lnTo>
                    <a:pt x="91829" y="77275"/>
                  </a:lnTo>
                  <a:lnTo>
                    <a:pt x="114513" y="73558"/>
                  </a:lnTo>
                  <a:lnTo>
                    <a:pt x="133173" y="64887"/>
                  </a:lnTo>
                  <a:lnTo>
                    <a:pt x="141425" y="59299"/>
                  </a:lnTo>
                  <a:lnTo>
                    <a:pt x="145756" y="52065"/>
                  </a:lnTo>
                  <a:lnTo>
                    <a:pt x="147449" y="34668"/>
                  </a:lnTo>
                  <a:lnTo>
                    <a:pt x="141182" y="18357"/>
                  </a:lnTo>
                  <a:lnTo>
                    <a:pt x="136236" y="10732"/>
                  </a:lnTo>
                  <a:lnTo>
                    <a:pt x="128259" y="5648"/>
                  </a:lnTo>
                  <a:lnTo>
                    <a:pt x="106917" y="0"/>
                  </a:lnTo>
                  <a:lnTo>
                    <a:pt x="84954" y="3729"/>
                  </a:lnTo>
                  <a:lnTo>
                    <a:pt x="55977" y="18982"/>
                  </a:lnTo>
                  <a:lnTo>
                    <a:pt x="41257" y="32832"/>
                  </a:lnTo>
                  <a:lnTo>
                    <a:pt x="30815" y="50686"/>
                  </a:lnTo>
                  <a:lnTo>
                    <a:pt x="28514" y="70320"/>
                  </a:lnTo>
                  <a:lnTo>
                    <a:pt x="32560" y="89574"/>
                  </a:lnTo>
                  <a:lnTo>
                    <a:pt x="54222" y="120999"/>
                  </a:lnTo>
                  <a:lnTo>
                    <a:pt x="68553" y="134325"/>
                  </a:lnTo>
                  <a:lnTo>
                    <a:pt x="86620" y="144147"/>
                  </a:lnTo>
                  <a:lnTo>
                    <a:pt x="136871" y="153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80431" y="915979"/>
              <a:ext cx="136608" cy="173079"/>
            </a:xfrm>
            <a:custGeom>
              <a:avLst/>
              <a:gdLst/>
              <a:ahLst/>
              <a:cxnLst/>
              <a:rect l="0" t="0" r="0" b="0"/>
              <a:pathLst>
                <a:path w="136608" h="173079">
                  <a:moveTo>
                    <a:pt x="104875" y="0"/>
                  </a:moveTo>
                  <a:lnTo>
                    <a:pt x="41447" y="17958"/>
                  </a:lnTo>
                  <a:lnTo>
                    <a:pt x="20532" y="24749"/>
                  </a:lnTo>
                  <a:lnTo>
                    <a:pt x="5778" y="37906"/>
                  </a:lnTo>
                  <a:lnTo>
                    <a:pt x="206" y="46327"/>
                  </a:lnTo>
                  <a:lnTo>
                    <a:pt x="0" y="54282"/>
                  </a:lnTo>
                  <a:lnTo>
                    <a:pt x="3373" y="61924"/>
                  </a:lnTo>
                  <a:lnTo>
                    <a:pt x="9131" y="69359"/>
                  </a:lnTo>
                  <a:lnTo>
                    <a:pt x="28006" y="77619"/>
                  </a:lnTo>
                  <a:lnTo>
                    <a:pt x="50824" y="83630"/>
                  </a:lnTo>
                  <a:lnTo>
                    <a:pt x="114109" y="113821"/>
                  </a:lnTo>
                  <a:lnTo>
                    <a:pt x="130816" y="130136"/>
                  </a:lnTo>
                  <a:lnTo>
                    <a:pt x="135037" y="139399"/>
                  </a:lnTo>
                  <a:lnTo>
                    <a:pt x="136607" y="159051"/>
                  </a:lnTo>
                  <a:lnTo>
                    <a:pt x="130709" y="165696"/>
                  </a:lnTo>
                  <a:lnTo>
                    <a:pt x="108558" y="173078"/>
                  </a:lnTo>
                  <a:lnTo>
                    <a:pt x="82334" y="170120"/>
                  </a:lnTo>
                  <a:lnTo>
                    <a:pt x="2064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53416" y="958561"/>
              <a:ext cx="152989" cy="128034"/>
            </a:xfrm>
            <a:custGeom>
              <a:avLst/>
              <a:gdLst/>
              <a:ahLst/>
              <a:cxnLst/>
              <a:rect l="0" t="0" r="0" b="0"/>
              <a:pathLst>
                <a:path w="152989" h="128034">
                  <a:moveTo>
                    <a:pt x="5589" y="10060"/>
                  </a:moveTo>
                  <a:lnTo>
                    <a:pt x="0" y="26828"/>
                  </a:lnTo>
                  <a:lnTo>
                    <a:pt x="2113" y="59612"/>
                  </a:lnTo>
                  <a:lnTo>
                    <a:pt x="16584" y="114938"/>
                  </a:lnTo>
                  <a:lnTo>
                    <a:pt x="19938" y="125602"/>
                  </a:lnTo>
                  <a:lnTo>
                    <a:pt x="22174" y="128033"/>
                  </a:lnTo>
                  <a:lnTo>
                    <a:pt x="23665" y="124973"/>
                  </a:lnTo>
                  <a:lnTo>
                    <a:pt x="26253" y="66614"/>
                  </a:lnTo>
                  <a:lnTo>
                    <a:pt x="28869" y="26557"/>
                  </a:lnTo>
                  <a:lnTo>
                    <a:pt x="37773" y="7254"/>
                  </a:lnTo>
                  <a:lnTo>
                    <a:pt x="45762" y="2340"/>
                  </a:lnTo>
                  <a:lnTo>
                    <a:pt x="67117" y="0"/>
                  </a:lnTo>
                  <a:lnTo>
                    <a:pt x="85967" y="5979"/>
                  </a:lnTo>
                  <a:lnTo>
                    <a:pt x="117133" y="28881"/>
                  </a:lnTo>
                  <a:lnTo>
                    <a:pt x="133135" y="54631"/>
                  </a:lnTo>
                  <a:lnTo>
                    <a:pt x="152988" y="115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16933" y="852808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29663" y="60873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07930" y="831751"/>
              <a:ext cx="19573" cy="263213"/>
            </a:xfrm>
            <a:custGeom>
              <a:avLst/>
              <a:gdLst/>
              <a:ahLst/>
              <a:cxnLst/>
              <a:rect l="0" t="0" r="0" b="0"/>
              <a:pathLst>
                <a:path w="19573" h="263213">
                  <a:moveTo>
                    <a:pt x="19572" y="0"/>
                  </a:moveTo>
                  <a:lnTo>
                    <a:pt x="12337" y="27556"/>
                  </a:lnTo>
                  <a:lnTo>
                    <a:pt x="6575" y="83778"/>
                  </a:lnTo>
                  <a:lnTo>
                    <a:pt x="108" y="140291"/>
                  </a:lnTo>
                  <a:lnTo>
                    <a:pt x="0" y="195344"/>
                  </a:lnTo>
                  <a:lnTo>
                    <a:pt x="6911" y="238108"/>
                  </a:lnTo>
                  <a:lnTo>
                    <a:pt x="904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11689" y="948215"/>
              <a:ext cx="200042" cy="9879"/>
            </a:xfrm>
            <a:custGeom>
              <a:avLst/>
              <a:gdLst/>
              <a:ahLst/>
              <a:cxnLst/>
              <a:rect l="0" t="0" r="0" b="0"/>
              <a:pathLst>
                <a:path w="200042" h="9879">
                  <a:moveTo>
                    <a:pt x="200041" y="9878"/>
                  </a:moveTo>
                  <a:lnTo>
                    <a:pt x="142777" y="1545"/>
                  </a:lnTo>
                  <a:lnTo>
                    <a:pt x="93387" y="0"/>
                  </a:lnTo>
                  <a:lnTo>
                    <a:pt x="35474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74597" y="954007"/>
              <a:ext cx="258274" cy="151486"/>
            </a:xfrm>
            <a:custGeom>
              <a:avLst/>
              <a:gdLst/>
              <a:ahLst/>
              <a:cxnLst/>
              <a:rect l="0" t="0" r="0" b="0"/>
              <a:pathLst>
                <a:path w="258274" h="151486">
                  <a:moveTo>
                    <a:pt x="5589" y="4086"/>
                  </a:moveTo>
                  <a:lnTo>
                    <a:pt x="0" y="20853"/>
                  </a:lnTo>
                  <a:lnTo>
                    <a:pt x="376" y="38444"/>
                  </a:lnTo>
                  <a:lnTo>
                    <a:pt x="12138" y="98254"/>
                  </a:lnTo>
                  <a:lnTo>
                    <a:pt x="13769" y="134673"/>
                  </a:lnTo>
                  <a:lnTo>
                    <a:pt x="12212" y="132088"/>
                  </a:lnTo>
                  <a:lnTo>
                    <a:pt x="10005" y="124516"/>
                  </a:lnTo>
                  <a:lnTo>
                    <a:pt x="14867" y="72675"/>
                  </a:lnTo>
                  <a:lnTo>
                    <a:pt x="30212" y="26213"/>
                  </a:lnTo>
                  <a:lnTo>
                    <a:pt x="36043" y="15328"/>
                  </a:lnTo>
                  <a:lnTo>
                    <a:pt x="43439" y="9241"/>
                  </a:lnTo>
                  <a:lnTo>
                    <a:pt x="51879" y="6353"/>
                  </a:lnTo>
                  <a:lnTo>
                    <a:pt x="61016" y="5597"/>
                  </a:lnTo>
                  <a:lnTo>
                    <a:pt x="69446" y="8603"/>
                  </a:lnTo>
                  <a:lnTo>
                    <a:pt x="85053" y="21301"/>
                  </a:lnTo>
                  <a:lnTo>
                    <a:pt x="106993" y="48181"/>
                  </a:lnTo>
                  <a:lnTo>
                    <a:pt x="114999" y="71257"/>
                  </a:lnTo>
                  <a:lnTo>
                    <a:pt x="118557" y="87752"/>
                  </a:lnTo>
                  <a:lnTo>
                    <a:pt x="119506" y="85600"/>
                  </a:lnTo>
                  <a:lnTo>
                    <a:pt x="123493" y="37220"/>
                  </a:lnTo>
                  <a:lnTo>
                    <a:pt x="132470" y="15303"/>
                  </a:lnTo>
                  <a:lnTo>
                    <a:pt x="140479" y="8054"/>
                  </a:lnTo>
                  <a:lnTo>
                    <a:pt x="161857" y="0"/>
                  </a:lnTo>
                  <a:lnTo>
                    <a:pt x="183836" y="2660"/>
                  </a:lnTo>
                  <a:lnTo>
                    <a:pt x="204133" y="12811"/>
                  </a:lnTo>
                  <a:lnTo>
                    <a:pt x="243576" y="57877"/>
                  </a:lnTo>
                  <a:lnTo>
                    <a:pt x="251741" y="81416"/>
                  </a:lnTo>
                  <a:lnTo>
                    <a:pt x="256338" y="117855"/>
                  </a:lnTo>
                  <a:lnTo>
                    <a:pt x="258273" y="151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57920" y="952483"/>
              <a:ext cx="206578" cy="142574"/>
            </a:xfrm>
            <a:custGeom>
              <a:avLst/>
              <a:gdLst/>
              <a:ahLst/>
              <a:cxnLst/>
              <a:rect l="0" t="0" r="0" b="0"/>
              <a:pathLst>
                <a:path w="206578" h="142574">
                  <a:moveTo>
                    <a:pt x="111821" y="79309"/>
                  </a:moveTo>
                  <a:lnTo>
                    <a:pt x="122999" y="68131"/>
                  </a:lnTo>
                  <a:lnTo>
                    <a:pt x="128487" y="50165"/>
                  </a:lnTo>
                  <a:lnTo>
                    <a:pt x="129951" y="38822"/>
                  </a:lnTo>
                  <a:lnTo>
                    <a:pt x="127417" y="28921"/>
                  </a:lnTo>
                  <a:lnTo>
                    <a:pt x="115243" y="11681"/>
                  </a:lnTo>
                  <a:lnTo>
                    <a:pt x="95014" y="2459"/>
                  </a:lnTo>
                  <a:lnTo>
                    <a:pt x="83069" y="0"/>
                  </a:lnTo>
                  <a:lnTo>
                    <a:pt x="72766" y="700"/>
                  </a:lnTo>
                  <a:lnTo>
                    <a:pt x="55078" y="7717"/>
                  </a:lnTo>
                  <a:lnTo>
                    <a:pt x="10301" y="44707"/>
                  </a:lnTo>
                  <a:lnTo>
                    <a:pt x="2359" y="64711"/>
                  </a:lnTo>
                  <a:lnTo>
                    <a:pt x="0" y="88029"/>
                  </a:lnTo>
                  <a:lnTo>
                    <a:pt x="2851" y="110091"/>
                  </a:lnTo>
                  <a:lnTo>
                    <a:pt x="11138" y="128475"/>
                  </a:lnTo>
                  <a:lnTo>
                    <a:pt x="16623" y="136653"/>
                  </a:lnTo>
                  <a:lnTo>
                    <a:pt x="24959" y="140935"/>
                  </a:lnTo>
                  <a:lnTo>
                    <a:pt x="46699" y="142573"/>
                  </a:lnTo>
                  <a:lnTo>
                    <a:pt x="56708" y="139033"/>
                  </a:lnTo>
                  <a:lnTo>
                    <a:pt x="74068" y="125740"/>
                  </a:lnTo>
                  <a:lnTo>
                    <a:pt x="91406" y="98526"/>
                  </a:lnTo>
                  <a:lnTo>
                    <a:pt x="97041" y="95630"/>
                  </a:lnTo>
                  <a:lnTo>
                    <a:pt x="103138" y="97209"/>
                  </a:lnTo>
                  <a:lnTo>
                    <a:pt x="156122" y="133813"/>
                  </a:lnTo>
                  <a:lnTo>
                    <a:pt x="175964" y="135509"/>
                  </a:lnTo>
                  <a:lnTo>
                    <a:pt x="206577" y="131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99376" y="747523"/>
              <a:ext cx="7236" cy="336913"/>
            </a:xfrm>
            <a:custGeom>
              <a:avLst/>
              <a:gdLst/>
              <a:ahLst/>
              <a:cxnLst/>
              <a:rect l="0" t="0" r="0" b="0"/>
              <a:pathLst>
                <a:path w="7236" h="336913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5233" y="137662"/>
                  </a:lnTo>
                  <a:lnTo>
                    <a:pt x="6642" y="186628"/>
                  </a:lnTo>
                  <a:lnTo>
                    <a:pt x="7118" y="245095"/>
                  </a:lnTo>
                  <a:lnTo>
                    <a:pt x="7212" y="299365"/>
                  </a:lnTo>
                  <a:lnTo>
                    <a:pt x="723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11855" y="88439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6161" y="16789"/>
                  </a:lnTo>
                  <a:lnTo>
                    <a:pt x="440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70016" y="810694"/>
              <a:ext cx="20865" cy="305327"/>
            </a:xfrm>
            <a:custGeom>
              <a:avLst/>
              <a:gdLst/>
              <a:ahLst/>
              <a:cxnLst/>
              <a:rect l="0" t="0" r="0" b="0"/>
              <a:pathLst>
                <a:path w="20865" h="305327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5" y="201763"/>
                  </a:lnTo>
                  <a:lnTo>
                    <a:pt x="14473" y="259393"/>
                  </a:lnTo>
                  <a:lnTo>
                    <a:pt x="2086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64538" y="937470"/>
              <a:ext cx="189515" cy="10095"/>
            </a:xfrm>
            <a:custGeom>
              <a:avLst/>
              <a:gdLst/>
              <a:ahLst/>
              <a:cxnLst/>
              <a:rect l="0" t="0" r="0" b="0"/>
              <a:pathLst>
                <a:path w="189515" h="10095">
                  <a:moveTo>
                    <a:pt x="189514" y="10094"/>
                  </a:moveTo>
                  <a:lnTo>
                    <a:pt x="140583" y="1761"/>
                  </a:lnTo>
                  <a:lnTo>
                    <a:pt x="81453" y="0"/>
                  </a:lnTo>
                  <a:lnTo>
                    <a:pt x="25197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32995" y="934228"/>
              <a:ext cx="164880" cy="181793"/>
            </a:xfrm>
            <a:custGeom>
              <a:avLst/>
              <a:gdLst/>
              <a:ahLst/>
              <a:cxnLst/>
              <a:rect l="0" t="0" r="0" b="0"/>
              <a:pathLst>
                <a:path w="164880" h="181793">
                  <a:moveTo>
                    <a:pt x="0" y="65979"/>
                  </a:moveTo>
                  <a:lnTo>
                    <a:pt x="58616" y="71568"/>
                  </a:lnTo>
                  <a:lnTo>
                    <a:pt x="93407" y="69455"/>
                  </a:lnTo>
                  <a:lnTo>
                    <a:pt x="142669" y="57090"/>
                  </a:lnTo>
                  <a:lnTo>
                    <a:pt x="161285" y="46040"/>
                  </a:lnTo>
                  <a:lnTo>
                    <a:pt x="164845" y="38649"/>
                  </a:lnTo>
                  <a:lnTo>
                    <a:pt x="164879" y="30211"/>
                  </a:lnTo>
                  <a:lnTo>
                    <a:pt x="162562" y="21077"/>
                  </a:lnTo>
                  <a:lnTo>
                    <a:pt x="157507" y="13817"/>
                  </a:lnTo>
                  <a:lnTo>
                    <a:pt x="142533" y="2632"/>
                  </a:lnTo>
                  <a:lnTo>
                    <a:pt x="121059" y="0"/>
                  </a:lnTo>
                  <a:lnTo>
                    <a:pt x="74736" y="7842"/>
                  </a:lnTo>
                  <a:lnTo>
                    <a:pt x="56223" y="20253"/>
                  </a:lnTo>
                  <a:lnTo>
                    <a:pt x="41365" y="37468"/>
                  </a:lnTo>
                  <a:lnTo>
                    <a:pt x="30862" y="56817"/>
                  </a:lnTo>
                  <a:lnTo>
                    <a:pt x="23962" y="93030"/>
                  </a:lnTo>
                  <a:lnTo>
                    <a:pt x="28586" y="113486"/>
                  </a:lnTo>
                  <a:lnTo>
                    <a:pt x="50620" y="145683"/>
                  </a:lnTo>
                  <a:lnTo>
                    <a:pt x="81809" y="167454"/>
                  </a:lnTo>
                  <a:lnTo>
                    <a:pt x="135526" y="179904"/>
                  </a:lnTo>
                  <a:lnTo>
                    <a:pt x="147399" y="181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90618" y="958093"/>
              <a:ext cx="152989" cy="171785"/>
            </a:xfrm>
            <a:custGeom>
              <a:avLst/>
              <a:gdLst/>
              <a:ahLst/>
              <a:cxnLst/>
              <a:rect l="0" t="0" r="0" b="0"/>
              <a:pathLst>
                <a:path w="152989" h="171785">
                  <a:moveTo>
                    <a:pt x="5589" y="52642"/>
                  </a:moveTo>
                  <a:lnTo>
                    <a:pt x="0" y="69410"/>
                  </a:lnTo>
                  <a:lnTo>
                    <a:pt x="2113" y="102194"/>
                  </a:lnTo>
                  <a:lnTo>
                    <a:pt x="14477" y="146788"/>
                  </a:lnTo>
                  <a:lnTo>
                    <a:pt x="28240" y="171784"/>
                  </a:lnTo>
                  <a:lnTo>
                    <a:pt x="28879" y="170675"/>
                  </a:lnTo>
                  <a:lnTo>
                    <a:pt x="15389" y="116355"/>
                  </a:lnTo>
                  <a:lnTo>
                    <a:pt x="814" y="63242"/>
                  </a:lnTo>
                  <a:lnTo>
                    <a:pt x="2687" y="42146"/>
                  </a:lnTo>
                  <a:lnTo>
                    <a:pt x="8333" y="33946"/>
                  </a:lnTo>
                  <a:lnTo>
                    <a:pt x="27086" y="21716"/>
                  </a:lnTo>
                  <a:lnTo>
                    <a:pt x="70017" y="5503"/>
                  </a:lnTo>
                  <a:lnTo>
                    <a:pt x="119224" y="1087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01189" y="1379233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2" y="139206"/>
                  </a:lnTo>
                  <a:lnTo>
                    <a:pt x="8453" y="201932"/>
                  </a:lnTo>
                  <a:lnTo>
                    <a:pt x="9596" y="257043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58508" y="150557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6402" y="43962"/>
                  </a:lnTo>
                  <a:lnTo>
                    <a:pt x="5965" y="63992"/>
                  </a:lnTo>
                  <a:lnTo>
                    <a:pt x="7330" y="8225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26922" y="154768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03099" y="1365405"/>
              <a:ext cx="318705" cy="322005"/>
            </a:xfrm>
            <a:custGeom>
              <a:avLst/>
              <a:gdLst/>
              <a:ahLst/>
              <a:cxnLst/>
              <a:rect l="0" t="0" r="0" b="0"/>
              <a:pathLst>
                <a:path w="318705" h="322005">
                  <a:moveTo>
                    <a:pt x="23906" y="87527"/>
                  </a:moveTo>
                  <a:lnTo>
                    <a:pt x="23906" y="65170"/>
                  </a:lnTo>
                  <a:lnTo>
                    <a:pt x="30145" y="47955"/>
                  </a:lnTo>
                  <a:lnTo>
                    <a:pt x="41887" y="32505"/>
                  </a:lnTo>
                  <a:lnTo>
                    <a:pt x="68228" y="11823"/>
                  </a:lnTo>
                  <a:lnTo>
                    <a:pt x="88058" y="2018"/>
                  </a:lnTo>
                  <a:lnTo>
                    <a:pt x="108570" y="0"/>
                  </a:lnTo>
                  <a:lnTo>
                    <a:pt x="150334" y="8237"/>
                  </a:lnTo>
                  <a:lnTo>
                    <a:pt x="158494" y="13610"/>
                  </a:lnTo>
                  <a:lnTo>
                    <a:pt x="195271" y="60140"/>
                  </a:lnTo>
                  <a:lnTo>
                    <a:pt x="212607" y="105124"/>
                  </a:lnTo>
                  <a:lnTo>
                    <a:pt x="217737" y="135122"/>
                  </a:lnTo>
                  <a:lnTo>
                    <a:pt x="211499" y="195628"/>
                  </a:lnTo>
                  <a:lnTo>
                    <a:pt x="204377" y="225649"/>
                  </a:lnTo>
                  <a:lnTo>
                    <a:pt x="187213" y="255704"/>
                  </a:lnTo>
                  <a:lnTo>
                    <a:pt x="153541" y="294089"/>
                  </a:lnTo>
                  <a:lnTo>
                    <a:pt x="127047" y="309908"/>
                  </a:lnTo>
                  <a:lnTo>
                    <a:pt x="91381" y="322004"/>
                  </a:lnTo>
                  <a:lnTo>
                    <a:pt x="51178" y="321818"/>
                  </a:lnTo>
                  <a:lnTo>
                    <a:pt x="29787" y="314099"/>
                  </a:lnTo>
                  <a:lnTo>
                    <a:pt x="20808" y="308765"/>
                  </a:lnTo>
                  <a:lnTo>
                    <a:pt x="7711" y="293480"/>
                  </a:lnTo>
                  <a:lnTo>
                    <a:pt x="2581" y="284491"/>
                  </a:lnTo>
                  <a:lnTo>
                    <a:pt x="0" y="262024"/>
                  </a:lnTo>
                  <a:lnTo>
                    <a:pt x="950" y="249482"/>
                  </a:lnTo>
                  <a:lnTo>
                    <a:pt x="5092" y="239951"/>
                  </a:lnTo>
                  <a:lnTo>
                    <a:pt x="19054" y="226241"/>
                  </a:lnTo>
                  <a:lnTo>
                    <a:pt x="40077" y="219368"/>
                  </a:lnTo>
                  <a:lnTo>
                    <a:pt x="63848" y="217483"/>
                  </a:lnTo>
                  <a:lnTo>
                    <a:pt x="118377" y="228845"/>
                  </a:lnTo>
                  <a:lnTo>
                    <a:pt x="179600" y="248698"/>
                  </a:lnTo>
                  <a:lnTo>
                    <a:pt x="242587" y="279807"/>
                  </a:lnTo>
                  <a:lnTo>
                    <a:pt x="291623" y="297257"/>
                  </a:lnTo>
                  <a:lnTo>
                    <a:pt x="318704" y="308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85057" y="142134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27171" y="147398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11440" y="1371292"/>
              <a:ext cx="294799" cy="322505"/>
            </a:xfrm>
            <a:custGeom>
              <a:avLst/>
              <a:gdLst/>
              <a:ahLst/>
              <a:cxnLst/>
              <a:rect l="0" t="0" r="0" b="0"/>
              <a:pathLst>
                <a:path w="294799" h="322505">
                  <a:moveTo>
                    <a:pt x="0" y="50055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2" y="0"/>
                  </a:lnTo>
                  <a:lnTo>
                    <a:pt x="130682" y="3768"/>
                  </a:lnTo>
                  <a:lnTo>
                    <a:pt x="152058" y="12325"/>
                  </a:lnTo>
                  <a:lnTo>
                    <a:pt x="184844" y="36883"/>
                  </a:lnTo>
                  <a:lnTo>
                    <a:pt x="206717" y="62920"/>
                  </a:lnTo>
                  <a:lnTo>
                    <a:pt x="222427" y="98450"/>
                  </a:lnTo>
                  <a:lnTo>
                    <a:pt x="228901" y="144203"/>
                  </a:lnTo>
                  <a:lnTo>
                    <a:pt x="222683" y="202489"/>
                  </a:lnTo>
                  <a:lnTo>
                    <a:pt x="207070" y="249011"/>
                  </a:lnTo>
                  <a:lnTo>
                    <a:pt x="193807" y="269501"/>
                  </a:lnTo>
                  <a:lnTo>
                    <a:pt x="152167" y="309078"/>
                  </a:lnTo>
                  <a:lnTo>
                    <a:pt x="128072" y="317255"/>
                  </a:lnTo>
                  <a:lnTo>
                    <a:pt x="70532" y="322504"/>
                  </a:lnTo>
                  <a:lnTo>
                    <a:pt x="58720" y="319425"/>
                  </a:lnTo>
                  <a:lnTo>
                    <a:pt x="39356" y="306645"/>
                  </a:lnTo>
                  <a:lnTo>
                    <a:pt x="20890" y="279720"/>
                  </a:lnTo>
                  <a:lnTo>
                    <a:pt x="18253" y="259753"/>
                  </a:lnTo>
                  <a:lnTo>
                    <a:pt x="19188" y="249515"/>
                  </a:lnTo>
                  <a:lnTo>
                    <a:pt x="23321" y="241520"/>
                  </a:lnTo>
                  <a:lnTo>
                    <a:pt x="37271" y="229517"/>
                  </a:lnTo>
                  <a:lnTo>
                    <a:pt x="58289" y="223402"/>
                  </a:lnTo>
                  <a:lnTo>
                    <a:pt x="109910" y="219477"/>
                  </a:lnTo>
                  <a:lnTo>
                    <a:pt x="167678" y="230091"/>
                  </a:lnTo>
                  <a:lnTo>
                    <a:pt x="229402" y="245555"/>
                  </a:lnTo>
                  <a:lnTo>
                    <a:pt x="275165" y="249199"/>
                  </a:lnTo>
                  <a:lnTo>
                    <a:pt x="294798" y="250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42369" y="1463461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6066" y="0"/>
                  </a:moveTo>
                  <a:lnTo>
                    <a:pt x="0" y="33622"/>
                  </a:lnTo>
                  <a:lnTo>
                    <a:pt x="4521" y="82204"/>
                  </a:lnTo>
                  <a:lnTo>
                    <a:pt x="606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06321" y="152663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74514" y="1368704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34023"/>
                  </a:lnTo>
                  <a:lnTo>
                    <a:pt x="12622" y="177719"/>
                  </a:lnTo>
                  <a:lnTo>
                    <a:pt x="16252" y="240611"/>
                  </a:lnTo>
                  <a:lnTo>
                    <a:pt x="23047" y="293300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68497" y="2024440"/>
            <a:ext cx="2600540" cy="365530"/>
            <a:chOff x="368497" y="2024440"/>
            <a:chExt cx="2600540" cy="365530"/>
          </a:xfrm>
        </p:grpSpPr>
        <p:sp>
          <p:nvSpPr>
            <p:cNvPr id="66" name="Freeform 65"/>
            <p:cNvSpPr/>
            <p:nvPr/>
          </p:nvSpPr>
          <p:spPr>
            <a:xfrm>
              <a:off x="368497" y="222151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3478" y="2024440"/>
              <a:ext cx="216160" cy="365530"/>
            </a:xfrm>
            <a:custGeom>
              <a:avLst/>
              <a:gdLst/>
              <a:ahLst/>
              <a:cxnLst/>
              <a:rect l="0" t="0" r="0" b="0"/>
              <a:pathLst>
                <a:path w="216160" h="365530">
                  <a:moveTo>
                    <a:pt x="5589" y="365529"/>
                  </a:moveTo>
                  <a:lnTo>
                    <a:pt x="0" y="348761"/>
                  </a:lnTo>
                  <a:lnTo>
                    <a:pt x="2113" y="315977"/>
                  </a:lnTo>
                  <a:lnTo>
                    <a:pt x="13464" y="254411"/>
                  </a:lnTo>
                  <a:lnTo>
                    <a:pt x="15593" y="194491"/>
                  </a:lnTo>
                  <a:lnTo>
                    <a:pt x="17184" y="137594"/>
                  </a:lnTo>
                  <a:lnTo>
                    <a:pt x="24430" y="81295"/>
                  </a:lnTo>
                  <a:lnTo>
                    <a:pt x="28001" y="54369"/>
                  </a:lnTo>
                  <a:lnTo>
                    <a:pt x="43165" y="20649"/>
                  </a:lnTo>
                  <a:lnTo>
                    <a:pt x="55825" y="3239"/>
                  </a:lnTo>
                  <a:lnTo>
                    <a:pt x="62476" y="0"/>
                  </a:lnTo>
                  <a:lnTo>
                    <a:pt x="69250" y="180"/>
                  </a:lnTo>
                  <a:lnTo>
                    <a:pt x="76106" y="2640"/>
                  </a:lnTo>
                  <a:lnTo>
                    <a:pt x="96933" y="22869"/>
                  </a:lnTo>
                  <a:lnTo>
                    <a:pt x="123761" y="62316"/>
                  </a:lnTo>
                  <a:lnTo>
                    <a:pt x="141539" y="113955"/>
                  </a:lnTo>
                  <a:lnTo>
                    <a:pt x="161905" y="169216"/>
                  </a:lnTo>
                  <a:lnTo>
                    <a:pt x="180052" y="225192"/>
                  </a:lnTo>
                  <a:lnTo>
                    <a:pt x="194902" y="278189"/>
                  </a:lnTo>
                  <a:lnTo>
                    <a:pt x="213022" y="334840"/>
                  </a:lnTo>
                  <a:lnTo>
                    <a:pt x="216159" y="344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0124" y="2266553"/>
              <a:ext cx="157928" cy="18131"/>
            </a:xfrm>
            <a:custGeom>
              <a:avLst/>
              <a:gdLst/>
              <a:ahLst/>
              <a:cxnLst/>
              <a:rect l="0" t="0" r="0" b="0"/>
              <a:pathLst>
                <a:path w="157928" h="18131">
                  <a:moveTo>
                    <a:pt x="157927" y="18130"/>
                  </a:moveTo>
                  <a:lnTo>
                    <a:pt x="141160" y="6952"/>
                  </a:lnTo>
                  <a:lnTo>
                    <a:pt x="102786" y="0"/>
                  </a:lnTo>
                  <a:lnTo>
                    <a:pt x="46993" y="4887"/>
                  </a:lnTo>
                  <a:lnTo>
                    <a:pt x="0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4037" y="2176626"/>
              <a:ext cx="124350" cy="171229"/>
            </a:xfrm>
            <a:custGeom>
              <a:avLst/>
              <a:gdLst/>
              <a:ahLst/>
              <a:cxnLst/>
              <a:rect l="0" t="0" r="0" b="0"/>
              <a:pathLst>
                <a:path w="124350" h="171229">
                  <a:moveTo>
                    <a:pt x="115641" y="13301"/>
                  </a:moveTo>
                  <a:lnTo>
                    <a:pt x="104463" y="2123"/>
                  </a:lnTo>
                  <a:lnTo>
                    <a:pt x="96491" y="0"/>
                  </a:lnTo>
                  <a:lnTo>
                    <a:pt x="75154" y="760"/>
                  </a:lnTo>
                  <a:lnTo>
                    <a:pt x="56313" y="8117"/>
                  </a:lnTo>
                  <a:lnTo>
                    <a:pt x="11816" y="32506"/>
                  </a:lnTo>
                  <a:lnTo>
                    <a:pt x="86" y="48743"/>
                  </a:lnTo>
                  <a:lnTo>
                    <a:pt x="0" y="55646"/>
                  </a:lnTo>
                  <a:lnTo>
                    <a:pt x="3452" y="61418"/>
                  </a:lnTo>
                  <a:lnTo>
                    <a:pt x="16647" y="70951"/>
                  </a:lnTo>
                  <a:lnTo>
                    <a:pt x="80145" y="95013"/>
                  </a:lnTo>
                  <a:lnTo>
                    <a:pt x="121683" y="126198"/>
                  </a:lnTo>
                  <a:lnTo>
                    <a:pt x="124349" y="134189"/>
                  </a:lnTo>
                  <a:lnTo>
                    <a:pt x="121071" y="152427"/>
                  </a:lnTo>
                  <a:lnTo>
                    <a:pt x="114582" y="158694"/>
                  </a:lnTo>
                  <a:lnTo>
                    <a:pt x="94893" y="165658"/>
                  </a:lnTo>
                  <a:lnTo>
                    <a:pt x="39888" y="170495"/>
                  </a:lnTo>
                  <a:lnTo>
                    <a:pt x="20885" y="171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83587" y="2168870"/>
              <a:ext cx="148266" cy="159416"/>
            </a:xfrm>
            <a:custGeom>
              <a:avLst/>
              <a:gdLst/>
              <a:ahLst/>
              <a:cxnLst/>
              <a:rect l="0" t="0" r="0" b="0"/>
              <a:pathLst>
                <a:path w="148266" h="159416">
                  <a:moveTo>
                    <a:pt x="95604" y="0"/>
                  </a:moveTo>
                  <a:lnTo>
                    <a:pt x="52912" y="3120"/>
                  </a:lnTo>
                  <a:lnTo>
                    <a:pt x="33346" y="9575"/>
                  </a:lnTo>
                  <a:lnTo>
                    <a:pt x="16851" y="20244"/>
                  </a:lnTo>
                  <a:lnTo>
                    <a:pt x="4841" y="35903"/>
                  </a:lnTo>
                  <a:lnTo>
                    <a:pt x="0" y="44993"/>
                  </a:lnTo>
                  <a:lnTo>
                    <a:pt x="283" y="52222"/>
                  </a:lnTo>
                  <a:lnTo>
                    <a:pt x="3981" y="58211"/>
                  </a:lnTo>
                  <a:lnTo>
                    <a:pt x="18618" y="67986"/>
                  </a:lnTo>
                  <a:lnTo>
                    <a:pt x="53166" y="78896"/>
                  </a:lnTo>
                  <a:lnTo>
                    <a:pt x="115001" y="89115"/>
                  </a:lnTo>
                  <a:lnTo>
                    <a:pt x="142166" y="104263"/>
                  </a:lnTo>
                  <a:lnTo>
                    <a:pt x="146532" y="112793"/>
                  </a:lnTo>
                  <a:lnTo>
                    <a:pt x="148265" y="134748"/>
                  </a:lnTo>
                  <a:lnTo>
                    <a:pt x="144749" y="143644"/>
                  </a:lnTo>
                  <a:lnTo>
                    <a:pt x="131484" y="156649"/>
                  </a:lnTo>
                  <a:lnTo>
                    <a:pt x="123034" y="159415"/>
                  </a:lnTo>
                  <a:lnTo>
                    <a:pt x="93203" y="157718"/>
                  </a:lnTo>
                  <a:lnTo>
                    <a:pt x="3243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09789" y="2187154"/>
              <a:ext cx="174735" cy="136228"/>
            </a:xfrm>
            <a:custGeom>
              <a:avLst/>
              <a:gdLst/>
              <a:ahLst/>
              <a:cxnLst/>
              <a:rect l="0" t="0" r="0" b="0"/>
              <a:pathLst>
                <a:path w="174735" h="136228">
                  <a:moveTo>
                    <a:pt x="90501" y="13301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1"/>
                  </a:lnTo>
                  <a:lnTo>
                    <a:pt x="39506" y="8118"/>
                  </a:lnTo>
                  <a:lnTo>
                    <a:pt x="24552" y="20356"/>
                  </a:lnTo>
                  <a:lnTo>
                    <a:pt x="10108" y="37494"/>
                  </a:lnTo>
                  <a:lnTo>
                    <a:pt x="2128" y="59929"/>
                  </a:lnTo>
                  <a:lnTo>
                    <a:pt x="0" y="72462"/>
                  </a:lnTo>
                  <a:lnTo>
                    <a:pt x="3875" y="95747"/>
                  </a:lnTo>
                  <a:lnTo>
                    <a:pt x="8183" y="106870"/>
                  </a:lnTo>
                  <a:lnTo>
                    <a:pt x="22330" y="122348"/>
                  </a:lnTo>
                  <a:lnTo>
                    <a:pt x="31015" y="128113"/>
                  </a:lnTo>
                  <a:lnTo>
                    <a:pt x="65596" y="136227"/>
                  </a:lnTo>
                  <a:lnTo>
                    <a:pt x="105478" y="133042"/>
                  </a:lnTo>
                  <a:lnTo>
                    <a:pt x="141342" y="119100"/>
                  </a:lnTo>
                  <a:lnTo>
                    <a:pt x="168606" y="94562"/>
                  </a:lnTo>
                  <a:lnTo>
                    <a:pt x="172986" y="85023"/>
                  </a:lnTo>
                  <a:lnTo>
                    <a:pt x="174734" y="65065"/>
                  </a:lnTo>
                  <a:lnTo>
                    <a:pt x="169141" y="34098"/>
                  </a:lnTo>
                  <a:lnTo>
                    <a:pt x="162815" y="27166"/>
                  </a:lnTo>
                  <a:lnTo>
                    <a:pt x="143307" y="19464"/>
                  </a:lnTo>
                  <a:lnTo>
                    <a:pt x="111558" y="13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34755" y="2182326"/>
              <a:ext cx="139277" cy="141107"/>
            </a:xfrm>
            <a:custGeom>
              <a:avLst/>
              <a:gdLst/>
              <a:ahLst/>
              <a:cxnLst/>
              <a:rect l="0" t="0" r="0" b="0"/>
              <a:pathLst>
                <a:path w="139277" h="141107">
                  <a:moveTo>
                    <a:pt x="139276" y="18129"/>
                  </a:moveTo>
                  <a:lnTo>
                    <a:pt x="122508" y="6951"/>
                  </a:lnTo>
                  <a:lnTo>
                    <a:pt x="89724" y="0"/>
                  </a:lnTo>
                  <a:lnTo>
                    <a:pt x="66950" y="4612"/>
                  </a:lnTo>
                  <a:lnTo>
                    <a:pt x="23734" y="26638"/>
                  </a:lnTo>
                  <a:lnTo>
                    <a:pt x="8765" y="42968"/>
                  </a:lnTo>
                  <a:lnTo>
                    <a:pt x="3136" y="52236"/>
                  </a:lnTo>
                  <a:lnTo>
                    <a:pt x="0" y="71892"/>
                  </a:lnTo>
                  <a:lnTo>
                    <a:pt x="3676" y="92327"/>
                  </a:lnTo>
                  <a:lnTo>
                    <a:pt x="13109" y="113107"/>
                  </a:lnTo>
                  <a:lnTo>
                    <a:pt x="28219" y="127802"/>
                  </a:lnTo>
                  <a:lnTo>
                    <a:pt x="47803" y="137063"/>
                  </a:lnTo>
                  <a:lnTo>
                    <a:pt x="82797" y="141106"/>
                  </a:lnTo>
                  <a:lnTo>
                    <a:pt x="118219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79316" y="224257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58259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66385" y="2219021"/>
              <a:ext cx="176144" cy="131119"/>
            </a:xfrm>
            <a:custGeom>
              <a:avLst/>
              <a:gdLst/>
              <a:ahLst/>
              <a:cxnLst/>
              <a:rect l="0" t="0" r="0" b="0"/>
              <a:pathLst>
                <a:path w="176144" h="131119">
                  <a:moveTo>
                    <a:pt x="102444" y="76191"/>
                  </a:moveTo>
                  <a:lnTo>
                    <a:pt x="99324" y="33499"/>
                  </a:lnTo>
                  <a:lnTo>
                    <a:pt x="96854" y="23163"/>
                  </a:lnTo>
                  <a:lnTo>
                    <a:pt x="91698" y="15103"/>
                  </a:lnTo>
                  <a:lnTo>
                    <a:pt x="76611" y="3027"/>
                  </a:lnTo>
                  <a:lnTo>
                    <a:pt x="58207" y="0"/>
                  </a:lnTo>
                  <a:lnTo>
                    <a:pt x="48386" y="830"/>
                  </a:lnTo>
                  <a:lnTo>
                    <a:pt x="31235" y="7992"/>
                  </a:lnTo>
                  <a:lnTo>
                    <a:pt x="23386" y="13178"/>
                  </a:lnTo>
                  <a:lnTo>
                    <a:pt x="11545" y="28298"/>
                  </a:lnTo>
                  <a:lnTo>
                    <a:pt x="3552" y="47886"/>
                  </a:lnTo>
                  <a:lnTo>
                    <a:pt x="0" y="72190"/>
                  </a:lnTo>
                  <a:lnTo>
                    <a:pt x="4661" y="95470"/>
                  </a:lnTo>
                  <a:lnTo>
                    <a:pt x="9179" y="106591"/>
                  </a:lnTo>
                  <a:lnTo>
                    <a:pt x="23558" y="122067"/>
                  </a:lnTo>
                  <a:lnTo>
                    <a:pt x="32306" y="127832"/>
                  </a:lnTo>
                  <a:lnTo>
                    <a:pt x="51384" y="131118"/>
                  </a:lnTo>
                  <a:lnTo>
                    <a:pt x="61385" y="130357"/>
                  </a:lnTo>
                  <a:lnTo>
                    <a:pt x="69222" y="126339"/>
                  </a:lnTo>
                  <a:lnTo>
                    <a:pt x="81049" y="112517"/>
                  </a:lnTo>
                  <a:lnTo>
                    <a:pt x="94285" y="85005"/>
                  </a:lnTo>
                  <a:lnTo>
                    <a:pt x="98174" y="82067"/>
                  </a:lnTo>
                  <a:lnTo>
                    <a:pt x="101937" y="83618"/>
                  </a:lnTo>
                  <a:lnTo>
                    <a:pt x="141635" y="125759"/>
                  </a:lnTo>
                  <a:lnTo>
                    <a:pt x="148458" y="129123"/>
                  </a:lnTo>
                  <a:lnTo>
                    <a:pt x="176143" y="128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74114" y="205305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6788" y="165005"/>
                  </a:lnTo>
                  <a:lnTo>
                    <a:pt x="20213" y="221110"/>
                  </a:lnTo>
                  <a:lnTo>
                    <a:pt x="21852" y="24567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42528" y="2182691"/>
              <a:ext cx="157928" cy="7237"/>
            </a:xfrm>
            <a:custGeom>
              <a:avLst/>
              <a:gdLst/>
              <a:ahLst/>
              <a:cxnLst/>
              <a:rect l="0" t="0" r="0" b="0"/>
              <a:pathLst>
                <a:path w="157928" h="7237">
                  <a:moveTo>
                    <a:pt x="157927" y="7236"/>
                  </a:moveTo>
                  <a:lnTo>
                    <a:pt x="130371" y="0"/>
                  </a:lnTo>
                  <a:lnTo>
                    <a:pt x="77268" y="478"/>
                  </a:lnTo>
                  <a:lnTo>
                    <a:pt x="17801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74155" y="223204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63626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47855" y="2200455"/>
              <a:ext cx="105286" cy="132218"/>
            </a:xfrm>
            <a:custGeom>
              <a:avLst/>
              <a:gdLst/>
              <a:ahLst/>
              <a:cxnLst/>
              <a:rect l="0" t="0" r="0" b="0"/>
              <a:pathLst>
                <a:path w="105286" h="132218">
                  <a:moveTo>
                    <a:pt x="0" y="0"/>
                  </a:moveTo>
                  <a:lnTo>
                    <a:pt x="14572" y="54145"/>
                  </a:lnTo>
                  <a:lnTo>
                    <a:pt x="32783" y="88963"/>
                  </a:lnTo>
                  <a:lnTo>
                    <a:pt x="59898" y="127278"/>
                  </a:lnTo>
                  <a:lnTo>
                    <a:pt x="66838" y="131645"/>
                  </a:lnTo>
                  <a:lnTo>
                    <a:pt x="73804" y="132217"/>
                  </a:lnTo>
                  <a:lnTo>
                    <a:pt x="80789" y="130259"/>
                  </a:lnTo>
                  <a:lnTo>
                    <a:pt x="85444" y="124274"/>
                  </a:lnTo>
                  <a:lnTo>
                    <a:pt x="99119" y="68070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16310" y="2166508"/>
              <a:ext cx="115898" cy="212933"/>
            </a:xfrm>
            <a:custGeom>
              <a:avLst/>
              <a:gdLst/>
              <a:ahLst/>
              <a:cxnLst/>
              <a:rect l="0" t="0" r="0" b="0"/>
              <a:pathLst>
                <a:path w="115898" h="212933">
                  <a:moveTo>
                    <a:pt x="0" y="97118"/>
                  </a:moveTo>
                  <a:lnTo>
                    <a:pt x="37479" y="105452"/>
                  </a:lnTo>
                  <a:lnTo>
                    <a:pt x="72326" y="103877"/>
                  </a:lnTo>
                  <a:lnTo>
                    <a:pt x="92977" y="97783"/>
                  </a:lnTo>
                  <a:lnTo>
                    <a:pt x="109953" y="87275"/>
                  </a:lnTo>
                  <a:lnTo>
                    <a:pt x="114247" y="78858"/>
                  </a:lnTo>
                  <a:lnTo>
                    <a:pt x="115897" y="57027"/>
                  </a:lnTo>
                  <a:lnTo>
                    <a:pt x="104660" y="24018"/>
                  </a:lnTo>
                  <a:lnTo>
                    <a:pt x="89800" y="8868"/>
                  </a:lnTo>
                  <a:lnTo>
                    <a:pt x="80924" y="3190"/>
                  </a:lnTo>
                  <a:lnTo>
                    <a:pt x="61702" y="0"/>
                  </a:lnTo>
                  <a:lnTo>
                    <a:pt x="51664" y="788"/>
                  </a:lnTo>
                  <a:lnTo>
                    <a:pt x="34270" y="11021"/>
                  </a:lnTo>
                  <a:lnTo>
                    <a:pt x="19911" y="28437"/>
                  </a:lnTo>
                  <a:lnTo>
                    <a:pt x="6420" y="64550"/>
                  </a:lnTo>
                  <a:lnTo>
                    <a:pt x="1268" y="118675"/>
                  </a:lnTo>
                  <a:lnTo>
                    <a:pt x="2904" y="145303"/>
                  </a:lnTo>
                  <a:lnTo>
                    <a:pt x="11429" y="168837"/>
                  </a:lnTo>
                  <a:lnTo>
                    <a:pt x="34972" y="196227"/>
                  </a:lnTo>
                  <a:lnTo>
                    <a:pt x="57267" y="205508"/>
                  </a:lnTo>
                  <a:lnTo>
                    <a:pt x="105285" y="212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16393" y="2242570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202088" y="2030674"/>
            <a:ext cx="3820420" cy="417241"/>
            <a:chOff x="3202088" y="2030674"/>
            <a:chExt cx="3820420" cy="417241"/>
          </a:xfrm>
        </p:grpSpPr>
        <p:sp>
          <p:nvSpPr>
            <p:cNvPr id="84" name="Freeform 83"/>
            <p:cNvSpPr/>
            <p:nvPr/>
          </p:nvSpPr>
          <p:spPr>
            <a:xfrm>
              <a:off x="3202088" y="2049050"/>
              <a:ext cx="240731" cy="326894"/>
            </a:xfrm>
            <a:custGeom>
              <a:avLst/>
              <a:gdLst/>
              <a:ahLst/>
              <a:cxnLst/>
              <a:rect l="0" t="0" r="0" b="0"/>
              <a:pathLst>
                <a:path w="240731" h="326894">
                  <a:moveTo>
                    <a:pt x="209145" y="67177"/>
                  </a:moveTo>
                  <a:lnTo>
                    <a:pt x="203556" y="50410"/>
                  </a:lnTo>
                  <a:lnTo>
                    <a:pt x="191453" y="35939"/>
                  </a:lnTo>
                  <a:lnTo>
                    <a:pt x="164908" y="17757"/>
                  </a:lnTo>
                  <a:lnTo>
                    <a:pt x="124497" y="1134"/>
                  </a:lnTo>
                  <a:lnTo>
                    <a:pt x="103673" y="0"/>
                  </a:lnTo>
                  <a:lnTo>
                    <a:pt x="83890" y="4566"/>
                  </a:lnTo>
                  <a:lnTo>
                    <a:pt x="67298" y="14394"/>
                  </a:lnTo>
                  <a:lnTo>
                    <a:pt x="44804" y="38670"/>
                  </a:lnTo>
                  <a:lnTo>
                    <a:pt x="24647" y="79484"/>
                  </a:lnTo>
                  <a:lnTo>
                    <a:pt x="5792" y="139494"/>
                  </a:lnTo>
                  <a:lnTo>
                    <a:pt x="0" y="191123"/>
                  </a:lnTo>
                  <a:lnTo>
                    <a:pt x="1976" y="246382"/>
                  </a:lnTo>
                  <a:lnTo>
                    <a:pt x="13285" y="296768"/>
                  </a:lnTo>
                  <a:lnTo>
                    <a:pt x="18910" y="305636"/>
                  </a:lnTo>
                  <a:lnTo>
                    <a:pt x="34519" y="318608"/>
                  </a:lnTo>
                  <a:lnTo>
                    <a:pt x="56274" y="325154"/>
                  </a:lnTo>
                  <a:lnTo>
                    <a:pt x="80371" y="326893"/>
                  </a:lnTo>
                  <a:lnTo>
                    <a:pt x="113668" y="320125"/>
                  </a:lnTo>
                  <a:lnTo>
                    <a:pt x="153240" y="297470"/>
                  </a:lnTo>
                  <a:lnTo>
                    <a:pt x="167921" y="283004"/>
                  </a:lnTo>
                  <a:lnTo>
                    <a:pt x="178345" y="264876"/>
                  </a:lnTo>
                  <a:lnTo>
                    <a:pt x="180638" y="242001"/>
                  </a:lnTo>
                  <a:lnTo>
                    <a:pt x="176588" y="218576"/>
                  </a:lnTo>
                  <a:lnTo>
                    <a:pt x="166989" y="200366"/>
                  </a:lnTo>
                  <a:lnTo>
                    <a:pt x="158814" y="194575"/>
                  </a:lnTo>
                  <a:lnTo>
                    <a:pt x="137253" y="188139"/>
                  </a:lnTo>
                  <a:lnTo>
                    <a:pt x="133140" y="187593"/>
                  </a:lnTo>
                  <a:lnTo>
                    <a:pt x="133909" y="188399"/>
                  </a:lnTo>
                  <a:lnTo>
                    <a:pt x="137930" y="190106"/>
                  </a:lnTo>
                  <a:lnTo>
                    <a:pt x="199059" y="193070"/>
                  </a:lnTo>
                  <a:lnTo>
                    <a:pt x="240730" y="193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16518" y="2168870"/>
              <a:ext cx="115814" cy="164839"/>
            </a:xfrm>
            <a:custGeom>
              <a:avLst/>
              <a:gdLst/>
              <a:ahLst/>
              <a:cxnLst/>
              <a:rect l="0" t="0" r="0" b="0"/>
              <a:pathLst>
                <a:path w="115814" h="164839">
                  <a:moveTo>
                    <a:pt x="0" y="63171"/>
                  </a:moveTo>
                  <a:lnTo>
                    <a:pt x="25194" y="117046"/>
                  </a:lnTo>
                  <a:lnTo>
                    <a:pt x="44664" y="155051"/>
                  </a:lnTo>
                  <a:lnTo>
                    <a:pt x="50833" y="163029"/>
                  </a:lnTo>
                  <a:lnTo>
                    <a:pt x="53776" y="164838"/>
                  </a:lnTo>
                  <a:lnTo>
                    <a:pt x="54567" y="162534"/>
                  </a:lnTo>
                  <a:lnTo>
                    <a:pt x="38101" y="104322"/>
                  </a:lnTo>
                  <a:lnTo>
                    <a:pt x="26806" y="62981"/>
                  </a:lnTo>
                  <a:lnTo>
                    <a:pt x="28681" y="42029"/>
                  </a:lnTo>
                  <a:lnTo>
                    <a:pt x="36534" y="24139"/>
                  </a:lnTo>
                  <a:lnTo>
                    <a:pt x="41903" y="16093"/>
                  </a:lnTo>
                  <a:lnTo>
                    <a:pt x="50162" y="10728"/>
                  </a:lnTo>
                  <a:lnTo>
                    <a:pt x="90800" y="21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10019" y="2189927"/>
              <a:ext cx="101844" cy="115925"/>
            </a:xfrm>
            <a:custGeom>
              <a:avLst/>
              <a:gdLst/>
              <a:ahLst/>
              <a:cxnLst/>
              <a:rect l="0" t="0" r="0" b="0"/>
              <a:pathLst>
                <a:path w="101844" h="115925">
                  <a:moveTo>
                    <a:pt x="48654" y="0"/>
                  </a:moveTo>
                  <a:lnTo>
                    <a:pt x="24608" y="9575"/>
                  </a:lnTo>
                  <a:lnTo>
                    <a:pt x="10281" y="20243"/>
                  </a:lnTo>
                  <a:lnTo>
                    <a:pt x="2354" y="39023"/>
                  </a:lnTo>
                  <a:lnTo>
                    <a:pt x="0" y="61797"/>
                  </a:lnTo>
                  <a:lnTo>
                    <a:pt x="2853" y="83617"/>
                  </a:lnTo>
                  <a:lnTo>
                    <a:pt x="11141" y="101894"/>
                  </a:lnTo>
                  <a:lnTo>
                    <a:pt x="16626" y="110043"/>
                  </a:lnTo>
                  <a:lnTo>
                    <a:pt x="24963" y="114306"/>
                  </a:lnTo>
                  <a:lnTo>
                    <a:pt x="46704" y="115924"/>
                  </a:lnTo>
                  <a:lnTo>
                    <a:pt x="65724" y="109623"/>
                  </a:lnTo>
                  <a:lnTo>
                    <a:pt x="81977" y="97854"/>
                  </a:lnTo>
                  <a:lnTo>
                    <a:pt x="97000" y="80926"/>
                  </a:lnTo>
                  <a:lnTo>
                    <a:pt x="100772" y="71498"/>
                  </a:lnTo>
                  <a:lnTo>
                    <a:pt x="101843" y="51664"/>
                  </a:lnTo>
                  <a:lnTo>
                    <a:pt x="90280" y="20767"/>
                  </a:lnTo>
                  <a:lnTo>
                    <a:pt x="81583" y="9230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85015" y="2189927"/>
              <a:ext cx="119764" cy="128799"/>
            </a:xfrm>
            <a:custGeom>
              <a:avLst/>
              <a:gdLst/>
              <a:ahLst/>
              <a:cxnLst/>
              <a:rect l="0" t="0" r="0" b="0"/>
              <a:pathLst>
                <a:path w="119764" h="128799">
                  <a:moveTo>
                    <a:pt x="0" y="21057"/>
                  </a:moveTo>
                  <a:lnTo>
                    <a:pt x="3120" y="63749"/>
                  </a:lnTo>
                  <a:lnTo>
                    <a:pt x="14654" y="105399"/>
                  </a:lnTo>
                  <a:lnTo>
                    <a:pt x="20298" y="113550"/>
                  </a:lnTo>
                  <a:lnTo>
                    <a:pt x="35928" y="125726"/>
                  </a:lnTo>
                  <a:lnTo>
                    <a:pt x="54572" y="128798"/>
                  </a:lnTo>
                  <a:lnTo>
                    <a:pt x="64458" y="127979"/>
                  </a:lnTo>
                  <a:lnTo>
                    <a:pt x="81680" y="120830"/>
                  </a:lnTo>
                  <a:lnTo>
                    <a:pt x="89548" y="115649"/>
                  </a:lnTo>
                  <a:lnTo>
                    <a:pt x="101411" y="100532"/>
                  </a:lnTo>
                  <a:lnTo>
                    <a:pt x="118558" y="62232"/>
                  </a:lnTo>
                  <a:lnTo>
                    <a:pt x="119763" y="4169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74528" y="2145470"/>
              <a:ext cx="143197" cy="297090"/>
            </a:xfrm>
            <a:custGeom>
              <a:avLst/>
              <a:gdLst/>
              <a:ahLst/>
              <a:cxnLst/>
              <a:rect l="0" t="0" r="0" b="0"/>
              <a:pathLst>
                <a:path w="143197" h="297090">
                  <a:moveTo>
                    <a:pt x="0" y="86571"/>
                  </a:moveTo>
                  <a:lnTo>
                    <a:pt x="5590" y="148664"/>
                  </a:lnTo>
                  <a:lnTo>
                    <a:pt x="18212" y="205362"/>
                  </a:lnTo>
                  <a:lnTo>
                    <a:pt x="27918" y="265731"/>
                  </a:lnTo>
                  <a:lnTo>
                    <a:pt x="29329" y="297063"/>
                  </a:lnTo>
                  <a:lnTo>
                    <a:pt x="27742" y="297089"/>
                  </a:lnTo>
                  <a:lnTo>
                    <a:pt x="22858" y="286589"/>
                  </a:lnTo>
                  <a:lnTo>
                    <a:pt x="13311" y="241721"/>
                  </a:lnTo>
                  <a:lnTo>
                    <a:pt x="5489" y="187798"/>
                  </a:lnTo>
                  <a:lnTo>
                    <a:pt x="1085" y="124850"/>
                  </a:lnTo>
                  <a:lnTo>
                    <a:pt x="3334" y="69263"/>
                  </a:lnTo>
                  <a:lnTo>
                    <a:pt x="14697" y="24140"/>
                  </a:lnTo>
                  <a:lnTo>
                    <a:pt x="20326" y="15705"/>
                  </a:lnTo>
                  <a:lnTo>
                    <a:pt x="35940" y="3212"/>
                  </a:lnTo>
                  <a:lnTo>
                    <a:pt x="54578" y="0"/>
                  </a:lnTo>
                  <a:lnTo>
                    <a:pt x="64461" y="781"/>
                  </a:lnTo>
                  <a:lnTo>
                    <a:pt x="81682" y="7888"/>
                  </a:lnTo>
                  <a:lnTo>
                    <a:pt x="111801" y="31514"/>
                  </a:lnTo>
                  <a:lnTo>
                    <a:pt x="133212" y="57390"/>
                  </a:lnTo>
                  <a:lnTo>
                    <a:pt x="141094" y="80230"/>
                  </a:lnTo>
                  <a:lnTo>
                    <a:pt x="143196" y="92873"/>
                  </a:lnTo>
                  <a:lnTo>
                    <a:pt x="139917" y="101300"/>
                  </a:lnTo>
                  <a:lnTo>
                    <a:pt x="133053" y="106919"/>
                  </a:lnTo>
                  <a:lnTo>
                    <a:pt x="104154" y="114827"/>
                  </a:lnTo>
                  <a:lnTo>
                    <a:pt x="73700" y="118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06155" y="218992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06155" y="21056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90383" y="2195001"/>
              <a:ext cx="147400" cy="100212"/>
            </a:xfrm>
            <a:custGeom>
              <a:avLst/>
              <a:gdLst/>
              <a:ahLst/>
              <a:cxnLst/>
              <a:rect l="0" t="0" r="0" b="0"/>
              <a:pathLst>
                <a:path w="147400" h="100212">
                  <a:moveTo>
                    <a:pt x="0" y="15983"/>
                  </a:moveTo>
                  <a:lnTo>
                    <a:pt x="11178" y="27162"/>
                  </a:lnTo>
                  <a:lnTo>
                    <a:pt x="34844" y="89200"/>
                  </a:lnTo>
                  <a:lnTo>
                    <a:pt x="34928" y="94040"/>
                  </a:lnTo>
                  <a:lnTo>
                    <a:pt x="32644" y="94928"/>
                  </a:lnTo>
                  <a:lnTo>
                    <a:pt x="28782" y="93179"/>
                  </a:lnTo>
                  <a:lnTo>
                    <a:pt x="21370" y="81878"/>
                  </a:lnTo>
                  <a:lnTo>
                    <a:pt x="15347" y="63987"/>
                  </a:lnTo>
                  <a:lnTo>
                    <a:pt x="12670" y="40438"/>
                  </a:lnTo>
                  <a:lnTo>
                    <a:pt x="17720" y="20613"/>
                  </a:lnTo>
                  <a:lnTo>
                    <a:pt x="22342" y="12050"/>
                  </a:lnTo>
                  <a:lnTo>
                    <a:pt x="30102" y="6342"/>
                  </a:lnTo>
                  <a:lnTo>
                    <a:pt x="51204" y="0"/>
                  </a:lnTo>
                  <a:lnTo>
                    <a:pt x="73060" y="3420"/>
                  </a:lnTo>
                  <a:lnTo>
                    <a:pt x="93303" y="13909"/>
                  </a:lnTo>
                  <a:lnTo>
                    <a:pt x="110098" y="30269"/>
                  </a:lnTo>
                  <a:lnTo>
                    <a:pt x="135655" y="76529"/>
                  </a:lnTo>
                  <a:lnTo>
                    <a:pt x="147399" y="1002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48311" y="2183883"/>
              <a:ext cx="187430" cy="264032"/>
            </a:xfrm>
            <a:custGeom>
              <a:avLst/>
              <a:gdLst/>
              <a:ahLst/>
              <a:cxnLst/>
              <a:rect l="0" t="0" r="0" b="0"/>
              <a:pathLst>
                <a:path w="187430" h="264032">
                  <a:moveTo>
                    <a:pt x="94756" y="69215"/>
                  </a:moveTo>
                  <a:lnTo>
                    <a:pt x="110397" y="51234"/>
                  </a:lnTo>
                  <a:lnTo>
                    <a:pt x="118475" y="34317"/>
                  </a:lnTo>
                  <a:lnTo>
                    <a:pt x="118758" y="26063"/>
                  </a:lnTo>
                  <a:lnTo>
                    <a:pt x="112833" y="10652"/>
                  </a:lnTo>
                  <a:lnTo>
                    <a:pt x="105637" y="5606"/>
                  </a:lnTo>
                  <a:lnTo>
                    <a:pt x="85164" y="0"/>
                  </a:lnTo>
                  <a:lnTo>
                    <a:pt x="63587" y="3748"/>
                  </a:lnTo>
                  <a:lnTo>
                    <a:pt x="52920" y="8023"/>
                  </a:lnTo>
                  <a:lnTo>
                    <a:pt x="37947" y="22131"/>
                  </a:lnTo>
                  <a:lnTo>
                    <a:pt x="32317" y="30807"/>
                  </a:lnTo>
                  <a:lnTo>
                    <a:pt x="29181" y="49805"/>
                  </a:lnTo>
                  <a:lnTo>
                    <a:pt x="29982" y="59784"/>
                  </a:lnTo>
                  <a:lnTo>
                    <a:pt x="37112" y="77112"/>
                  </a:lnTo>
                  <a:lnTo>
                    <a:pt x="42289" y="85008"/>
                  </a:lnTo>
                  <a:lnTo>
                    <a:pt x="49249" y="89102"/>
                  </a:lnTo>
                  <a:lnTo>
                    <a:pt x="66342" y="90532"/>
                  </a:lnTo>
                  <a:lnTo>
                    <a:pt x="82517" y="84148"/>
                  </a:lnTo>
                  <a:lnTo>
                    <a:pt x="90107" y="79171"/>
                  </a:lnTo>
                  <a:lnTo>
                    <a:pt x="101658" y="64281"/>
                  </a:lnTo>
                  <a:lnTo>
                    <a:pt x="124196" y="31716"/>
                  </a:lnTo>
                  <a:lnTo>
                    <a:pt x="129590" y="30177"/>
                  </a:lnTo>
                  <a:lnTo>
                    <a:pt x="134356" y="32661"/>
                  </a:lnTo>
                  <a:lnTo>
                    <a:pt x="138704" y="37827"/>
                  </a:lnTo>
                  <a:lnTo>
                    <a:pt x="157707" y="100942"/>
                  </a:lnTo>
                  <a:lnTo>
                    <a:pt x="175446" y="162604"/>
                  </a:lnTo>
                  <a:lnTo>
                    <a:pt x="186387" y="208935"/>
                  </a:lnTo>
                  <a:lnTo>
                    <a:pt x="187429" y="222023"/>
                  </a:lnTo>
                  <a:lnTo>
                    <a:pt x="182347" y="242805"/>
                  </a:lnTo>
                  <a:lnTo>
                    <a:pt x="177717" y="251622"/>
                  </a:lnTo>
                  <a:lnTo>
                    <a:pt x="169951" y="257500"/>
                  </a:lnTo>
                  <a:lnTo>
                    <a:pt x="148843" y="264031"/>
                  </a:lnTo>
                  <a:lnTo>
                    <a:pt x="95995" y="260989"/>
                  </a:lnTo>
                  <a:lnTo>
                    <a:pt x="36682" y="259175"/>
                  </a:lnTo>
                  <a:lnTo>
                    <a:pt x="0" y="258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36273" y="2030674"/>
              <a:ext cx="117407" cy="233828"/>
            </a:xfrm>
            <a:custGeom>
              <a:avLst/>
              <a:gdLst/>
              <a:ahLst/>
              <a:cxnLst/>
              <a:rect l="0" t="0" r="0" b="0"/>
              <a:pathLst>
                <a:path w="117407" h="233828">
                  <a:moveTo>
                    <a:pt x="96348" y="201367"/>
                  </a:moveTo>
                  <a:lnTo>
                    <a:pt x="76105" y="157404"/>
                  </a:lnTo>
                  <a:lnTo>
                    <a:pt x="67645" y="151002"/>
                  </a:lnTo>
                  <a:lnTo>
                    <a:pt x="45767" y="143888"/>
                  </a:lnTo>
                  <a:lnTo>
                    <a:pt x="35721" y="145500"/>
                  </a:lnTo>
                  <a:lnTo>
                    <a:pt x="18321" y="156650"/>
                  </a:lnTo>
                  <a:lnTo>
                    <a:pt x="959" y="182658"/>
                  </a:lnTo>
                  <a:lnTo>
                    <a:pt x="0" y="192404"/>
                  </a:lnTo>
                  <a:lnTo>
                    <a:pt x="5174" y="212591"/>
                  </a:lnTo>
                  <a:lnTo>
                    <a:pt x="18392" y="227023"/>
                  </a:lnTo>
                  <a:lnTo>
                    <a:pt x="26830" y="232509"/>
                  </a:lnTo>
                  <a:lnTo>
                    <a:pt x="35964" y="233827"/>
                  </a:lnTo>
                  <a:lnTo>
                    <a:pt x="55473" y="229052"/>
                  </a:lnTo>
                  <a:lnTo>
                    <a:pt x="63249" y="222163"/>
                  </a:lnTo>
                  <a:lnTo>
                    <a:pt x="93795" y="164389"/>
                  </a:lnTo>
                  <a:lnTo>
                    <a:pt x="103001" y="112422"/>
                  </a:lnTo>
                  <a:lnTo>
                    <a:pt x="100139" y="58160"/>
                  </a:lnTo>
                  <a:lnTo>
                    <a:pt x="97472" y="10626"/>
                  </a:lnTo>
                  <a:lnTo>
                    <a:pt x="94757" y="2847"/>
                  </a:lnTo>
                  <a:lnTo>
                    <a:pt x="90609" y="0"/>
                  </a:lnTo>
                  <a:lnTo>
                    <a:pt x="85503" y="442"/>
                  </a:lnTo>
                  <a:lnTo>
                    <a:pt x="82099" y="5416"/>
                  </a:lnTo>
                  <a:lnTo>
                    <a:pt x="76636" y="47020"/>
                  </a:lnTo>
                  <a:lnTo>
                    <a:pt x="78810" y="83495"/>
                  </a:lnTo>
                  <a:lnTo>
                    <a:pt x="93302" y="145161"/>
                  </a:lnTo>
                  <a:lnTo>
                    <a:pt x="106968" y="183895"/>
                  </a:lnTo>
                  <a:lnTo>
                    <a:pt x="117406" y="201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33921" y="2174244"/>
              <a:ext cx="182682" cy="142227"/>
            </a:xfrm>
            <a:custGeom>
              <a:avLst/>
              <a:gdLst/>
              <a:ahLst/>
              <a:cxnLst/>
              <a:rect l="0" t="0" r="0" b="0"/>
              <a:pathLst>
                <a:path w="182682" h="142227">
                  <a:moveTo>
                    <a:pt x="46100" y="26211"/>
                  </a:moveTo>
                  <a:lnTo>
                    <a:pt x="29332" y="31801"/>
                  </a:lnTo>
                  <a:lnTo>
                    <a:pt x="17980" y="43903"/>
                  </a:lnTo>
                  <a:lnTo>
                    <a:pt x="1160" y="80269"/>
                  </a:lnTo>
                  <a:lnTo>
                    <a:pt x="0" y="100540"/>
                  </a:lnTo>
                  <a:lnTo>
                    <a:pt x="4554" y="120078"/>
                  </a:lnTo>
                  <a:lnTo>
                    <a:pt x="14376" y="136560"/>
                  </a:lnTo>
                  <a:lnTo>
                    <a:pt x="22611" y="140721"/>
                  </a:lnTo>
                  <a:lnTo>
                    <a:pt x="44239" y="142226"/>
                  </a:lnTo>
                  <a:lnTo>
                    <a:pt x="63210" y="135875"/>
                  </a:lnTo>
                  <a:lnTo>
                    <a:pt x="71544" y="130906"/>
                  </a:lnTo>
                  <a:lnTo>
                    <a:pt x="83924" y="116026"/>
                  </a:lnTo>
                  <a:lnTo>
                    <a:pt x="88864" y="107145"/>
                  </a:lnTo>
                  <a:lnTo>
                    <a:pt x="91232" y="87918"/>
                  </a:lnTo>
                  <a:lnTo>
                    <a:pt x="87215" y="68845"/>
                  </a:lnTo>
                  <a:lnTo>
                    <a:pt x="76479" y="49632"/>
                  </a:lnTo>
                  <a:lnTo>
                    <a:pt x="78051" y="50014"/>
                  </a:lnTo>
                  <a:lnTo>
                    <a:pt x="81438" y="52608"/>
                  </a:lnTo>
                  <a:lnTo>
                    <a:pt x="108563" y="56260"/>
                  </a:lnTo>
                  <a:lnTo>
                    <a:pt x="146235" y="51752"/>
                  </a:lnTo>
                  <a:lnTo>
                    <a:pt x="167034" y="43022"/>
                  </a:lnTo>
                  <a:lnTo>
                    <a:pt x="175855" y="37419"/>
                  </a:lnTo>
                  <a:lnTo>
                    <a:pt x="180567" y="30173"/>
                  </a:lnTo>
                  <a:lnTo>
                    <a:pt x="182681" y="12765"/>
                  </a:lnTo>
                  <a:lnTo>
                    <a:pt x="178098" y="6719"/>
                  </a:lnTo>
                  <a:lnTo>
                    <a:pt x="160528" y="0"/>
                  </a:lnTo>
                  <a:lnTo>
                    <a:pt x="151631" y="549"/>
                  </a:lnTo>
                  <a:lnTo>
                    <a:pt x="135506" y="7397"/>
                  </a:lnTo>
                  <a:lnTo>
                    <a:pt x="123660" y="24478"/>
                  </a:lnTo>
                  <a:lnTo>
                    <a:pt x="115666" y="47668"/>
                  </a:lnTo>
                  <a:lnTo>
                    <a:pt x="112113" y="73572"/>
                  </a:lnTo>
                  <a:lnTo>
                    <a:pt x="116773" y="94444"/>
                  </a:lnTo>
                  <a:lnTo>
                    <a:pt x="121291" y="103285"/>
                  </a:lnTo>
                  <a:lnTo>
                    <a:pt x="127813" y="109180"/>
                  </a:lnTo>
                  <a:lnTo>
                    <a:pt x="161913" y="120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69336" y="2168870"/>
              <a:ext cx="121943" cy="132770"/>
            </a:xfrm>
            <a:custGeom>
              <a:avLst/>
              <a:gdLst/>
              <a:ahLst/>
              <a:cxnLst/>
              <a:rect l="0" t="0" r="0" b="0"/>
              <a:pathLst>
                <a:path w="121943" h="132770">
                  <a:moveTo>
                    <a:pt x="84425" y="0"/>
                  </a:moveTo>
                  <a:lnTo>
                    <a:pt x="41734" y="3120"/>
                  </a:lnTo>
                  <a:lnTo>
                    <a:pt x="22167" y="9575"/>
                  </a:lnTo>
                  <a:lnTo>
                    <a:pt x="5673" y="20244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4745" y="51052"/>
                  </a:lnTo>
                  <a:lnTo>
                    <a:pt x="45983" y="63897"/>
                  </a:lnTo>
                  <a:lnTo>
                    <a:pt x="69679" y="71682"/>
                  </a:lnTo>
                  <a:lnTo>
                    <a:pt x="117073" y="102434"/>
                  </a:lnTo>
                  <a:lnTo>
                    <a:pt x="121398" y="109234"/>
                  </a:lnTo>
                  <a:lnTo>
                    <a:pt x="121942" y="116106"/>
                  </a:lnTo>
                  <a:lnTo>
                    <a:pt x="119965" y="123028"/>
                  </a:lnTo>
                  <a:lnTo>
                    <a:pt x="113968" y="127642"/>
                  </a:lnTo>
                  <a:lnTo>
                    <a:pt x="94826" y="132769"/>
                  </a:lnTo>
                  <a:lnTo>
                    <a:pt x="3178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37989" y="2242570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0" y="0"/>
                  </a:moveTo>
                  <a:lnTo>
                    <a:pt x="3120" y="42691"/>
                  </a:lnTo>
                  <a:lnTo>
                    <a:pt x="6066" y="56408"/>
                  </a:lnTo>
                  <a:lnTo>
                    <a:pt x="3476" y="50806"/>
                  </a:lnTo>
                  <a:lnTo>
                    <a:pt x="7784" y="36618"/>
                  </a:lnTo>
                  <a:lnTo>
                    <a:pt x="12209" y="27922"/>
                  </a:lnTo>
                  <a:lnTo>
                    <a:pt x="26483" y="15139"/>
                  </a:lnTo>
                  <a:lnTo>
                    <a:pt x="35203" y="10092"/>
                  </a:lnTo>
                  <a:lnTo>
                    <a:pt x="45696" y="9068"/>
                  </a:lnTo>
                  <a:lnTo>
                    <a:pt x="69833" y="14168"/>
                  </a:lnTo>
                  <a:lnTo>
                    <a:pt x="98550" y="30194"/>
                  </a:lnTo>
                  <a:lnTo>
                    <a:pt x="121877" y="55349"/>
                  </a:lnTo>
                  <a:lnTo>
                    <a:pt x="130207" y="71783"/>
                  </a:lnTo>
                  <a:lnTo>
                    <a:pt x="1368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64331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32916" y="2095171"/>
              <a:ext cx="10401" cy="221099"/>
            </a:xfrm>
            <a:custGeom>
              <a:avLst/>
              <a:gdLst/>
              <a:ahLst/>
              <a:cxnLst/>
              <a:rect l="0" t="0" r="0" b="0"/>
              <a:pathLst>
                <a:path w="10401" h="221099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8222" y="195986"/>
                  </a:lnTo>
                  <a:lnTo>
                    <a:pt x="1040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59088" y="2179399"/>
              <a:ext cx="136871" cy="21057"/>
            </a:xfrm>
            <a:custGeom>
              <a:avLst/>
              <a:gdLst/>
              <a:ahLst/>
              <a:cxnLst/>
              <a:rect l="0" t="0" r="0" b="0"/>
              <a:pathLst>
                <a:path w="136871" h="21057">
                  <a:moveTo>
                    <a:pt x="136870" y="0"/>
                  </a:moveTo>
                  <a:lnTo>
                    <a:pt x="120102" y="11178"/>
                  </a:lnTo>
                  <a:lnTo>
                    <a:pt x="87319" y="18130"/>
                  </a:lnTo>
                  <a:lnTo>
                    <a:pt x="26778" y="2067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53886" y="2205356"/>
              <a:ext cx="200042" cy="121443"/>
            </a:xfrm>
            <a:custGeom>
              <a:avLst/>
              <a:gdLst/>
              <a:ahLst/>
              <a:cxnLst/>
              <a:rect l="0" t="0" r="0" b="0"/>
              <a:pathLst>
                <a:path w="200042" h="121443">
                  <a:moveTo>
                    <a:pt x="0" y="26685"/>
                  </a:moveTo>
                  <a:lnTo>
                    <a:pt x="3119" y="69377"/>
                  </a:lnTo>
                  <a:lnTo>
                    <a:pt x="9553" y="120565"/>
                  </a:lnTo>
                  <a:lnTo>
                    <a:pt x="11612" y="63085"/>
                  </a:lnTo>
                  <a:lnTo>
                    <a:pt x="16079" y="39353"/>
                  </a:lnTo>
                  <a:lnTo>
                    <a:pt x="22417" y="32791"/>
                  </a:lnTo>
                  <a:lnTo>
                    <a:pt x="31323" y="29586"/>
                  </a:lnTo>
                  <a:lnTo>
                    <a:pt x="41939" y="28619"/>
                  </a:lnTo>
                  <a:lnTo>
                    <a:pt x="51356" y="31484"/>
                  </a:lnTo>
                  <a:lnTo>
                    <a:pt x="68058" y="44025"/>
                  </a:lnTo>
                  <a:lnTo>
                    <a:pt x="72278" y="52283"/>
                  </a:lnTo>
                  <a:lnTo>
                    <a:pt x="73848" y="70817"/>
                  </a:lnTo>
                  <a:lnTo>
                    <a:pt x="72629" y="73654"/>
                  </a:lnTo>
                  <a:lnTo>
                    <a:pt x="70646" y="72036"/>
                  </a:lnTo>
                  <a:lnTo>
                    <a:pt x="68154" y="67447"/>
                  </a:lnTo>
                  <a:lnTo>
                    <a:pt x="64647" y="38633"/>
                  </a:lnTo>
                  <a:lnTo>
                    <a:pt x="70066" y="19907"/>
                  </a:lnTo>
                  <a:lnTo>
                    <a:pt x="74787" y="11638"/>
                  </a:lnTo>
                  <a:lnTo>
                    <a:pt x="82613" y="6125"/>
                  </a:lnTo>
                  <a:lnTo>
                    <a:pt x="103787" y="0"/>
                  </a:lnTo>
                  <a:lnTo>
                    <a:pt x="113645" y="706"/>
                  </a:lnTo>
                  <a:lnTo>
                    <a:pt x="130837" y="7730"/>
                  </a:lnTo>
                  <a:lnTo>
                    <a:pt x="153669" y="24838"/>
                  </a:lnTo>
                  <a:lnTo>
                    <a:pt x="169664" y="50314"/>
                  </a:lnTo>
                  <a:lnTo>
                    <a:pt x="189210" y="97604"/>
                  </a:lnTo>
                  <a:lnTo>
                    <a:pt x="200041" y="121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79071" y="2210171"/>
              <a:ext cx="132785" cy="137684"/>
            </a:xfrm>
            <a:custGeom>
              <a:avLst/>
              <a:gdLst/>
              <a:ahLst/>
              <a:cxnLst/>
              <a:rect l="0" t="0" r="0" b="0"/>
              <a:pathLst>
                <a:path w="132785" h="137684">
                  <a:moveTo>
                    <a:pt x="101198" y="74512"/>
                  </a:moveTo>
                  <a:lnTo>
                    <a:pt x="101198" y="52156"/>
                  </a:lnTo>
                  <a:lnTo>
                    <a:pt x="90020" y="21485"/>
                  </a:lnTo>
                  <a:lnTo>
                    <a:pt x="75174" y="6881"/>
                  </a:lnTo>
                  <a:lnTo>
                    <a:pt x="66301" y="1349"/>
                  </a:lnTo>
                  <a:lnTo>
                    <a:pt x="58046" y="0"/>
                  </a:lnTo>
                  <a:lnTo>
                    <a:pt x="50203" y="1441"/>
                  </a:lnTo>
                  <a:lnTo>
                    <a:pt x="35250" y="9281"/>
                  </a:lnTo>
                  <a:lnTo>
                    <a:pt x="20805" y="20564"/>
                  </a:lnTo>
                  <a:lnTo>
                    <a:pt x="9706" y="39617"/>
                  </a:lnTo>
                  <a:lnTo>
                    <a:pt x="0" y="76651"/>
                  </a:lnTo>
                  <a:lnTo>
                    <a:pt x="244" y="114141"/>
                  </a:lnTo>
                  <a:lnTo>
                    <a:pt x="2310" y="125498"/>
                  </a:lnTo>
                  <a:lnTo>
                    <a:pt x="8367" y="131899"/>
                  </a:lnTo>
                  <a:lnTo>
                    <a:pt x="17084" y="134997"/>
                  </a:lnTo>
                  <a:lnTo>
                    <a:pt x="27575" y="135893"/>
                  </a:lnTo>
                  <a:lnTo>
                    <a:pt x="35738" y="132980"/>
                  </a:lnTo>
                  <a:lnTo>
                    <a:pt x="47928" y="120385"/>
                  </a:lnTo>
                  <a:lnTo>
                    <a:pt x="54126" y="99970"/>
                  </a:lnTo>
                  <a:lnTo>
                    <a:pt x="55779" y="87974"/>
                  </a:lnTo>
                  <a:lnTo>
                    <a:pt x="58051" y="83487"/>
                  </a:lnTo>
                  <a:lnTo>
                    <a:pt x="60735" y="84005"/>
                  </a:lnTo>
                  <a:lnTo>
                    <a:pt x="66837" y="93939"/>
                  </a:lnTo>
                  <a:lnTo>
                    <a:pt x="83406" y="125793"/>
                  </a:lnTo>
                  <a:lnTo>
                    <a:pt x="89337" y="133266"/>
                  </a:lnTo>
                  <a:lnTo>
                    <a:pt x="96800" y="137078"/>
                  </a:lnTo>
                  <a:lnTo>
                    <a:pt x="132784" y="137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24131" y="2042528"/>
              <a:ext cx="19311" cy="305327"/>
            </a:xfrm>
            <a:custGeom>
              <a:avLst/>
              <a:gdLst/>
              <a:ahLst/>
              <a:cxnLst/>
              <a:rect l="0" t="0" r="0" b="0"/>
              <a:pathLst>
                <a:path w="19311" h="305327">
                  <a:moveTo>
                    <a:pt x="19310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10957"/>
                  </a:lnTo>
                  <a:lnTo>
                    <a:pt x="5659" y="162078"/>
                  </a:lnTo>
                  <a:lnTo>
                    <a:pt x="9026" y="213100"/>
                  </a:lnTo>
                  <a:lnTo>
                    <a:pt x="16932" y="269735"/>
                  </a:lnTo>
                  <a:lnTo>
                    <a:pt x="1931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59212" y="220045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506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34850" y="2063585"/>
              <a:ext cx="29689" cy="294799"/>
            </a:xfrm>
            <a:custGeom>
              <a:avLst/>
              <a:gdLst/>
              <a:ahLst/>
              <a:cxnLst/>
              <a:rect l="0" t="0" r="0" b="0"/>
              <a:pathLst>
                <a:path w="29689" h="294799">
                  <a:moveTo>
                    <a:pt x="19160" y="0"/>
                  </a:moveTo>
                  <a:lnTo>
                    <a:pt x="4505" y="53028"/>
                  </a:lnTo>
                  <a:lnTo>
                    <a:pt x="0" y="89931"/>
                  </a:lnTo>
                  <a:lnTo>
                    <a:pt x="6686" y="149883"/>
                  </a:lnTo>
                  <a:lnTo>
                    <a:pt x="15611" y="210681"/>
                  </a:lnTo>
                  <a:lnTo>
                    <a:pt x="24282" y="272138"/>
                  </a:lnTo>
                  <a:lnTo>
                    <a:pt x="2968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96083" y="2215923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90"/>
                  </a:moveTo>
                  <a:lnTo>
                    <a:pt x="193802" y="0"/>
                  </a:lnTo>
                  <a:lnTo>
                    <a:pt x="176212" y="376"/>
                  </a:lnTo>
                  <a:lnTo>
                    <a:pt x="124806" y="12139"/>
                  </a:lnTo>
                  <a:lnTo>
                    <a:pt x="69583" y="15332"/>
                  </a:lnTo>
                  <a:lnTo>
                    <a:pt x="29196" y="1588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13241" y="2187741"/>
              <a:ext cx="131663" cy="155690"/>
            </a:xfrm>
            <a:custGeom>
              <a:avLst/>
              <a:gdLst/>
              <a:ahLst/>
              <a:cxnLst/>
              <a:rect l="0" t="0" r="0" b="0"/>
              <a:pathLst>
                <a:path w="131663" h="155690">
                  <a:moveTo>
                    <a:pt x="3940" y="75885"/>
                  </a:moveTo>
                  <a:lnTo>
                    <a:pt x="52871" y="75885"/>
                  </a:lnTo>
                  <a:lnTo>
                    <a:pt x="106412" y="70296"/>
                  </a:lnTo>
                  <a:lnTo>
                    <a:pt x="115539" y="65140"/>
                  </a:lnTo>
                  <a:lnTo>
                    <a:pt x="128798" y="50053"/>
                  </a:lnTo>
                  <a:lnTo>
                    <a:pt x="131633" y="41116"/>
                  </a:lnTo>
                  <a:lnTo>
                    <a:pt x="131662" y="21828"/>
                  </a:lnTo>
                  <a:lnTo>
                    <a:pt x="127693" y="14111"/>
                  </a:lnTo>
                  <a:lnTo>
                    <a:pt x="113924" y="2417"/>
                  </a:lnTo>
                  <a:lnTo>
                    <a:pt x="105338" y="0"/>
                  </a:lnTo>
                  <a:lnTo>
                    <a:pt x="76488" y="2188"/>
                  </a:lnTo>
                  <a:lnTo>
                    <a:pt x="46883" y="11415"/>
                  </a:lnTo>
                  <a:lnTo>
                    <a:pt x="30435" y="22276"/>
                  </a:lnTo>
                  <a:lnTo>
                    <a:pt x="18445" y="38021"/>
                  </a:lnTo>
                  <a:lnTo>
                    <a:pt x="1216" y="82314"/>
                  </a:lnTo>
                  <a:lnTo>
                    <a:pt x="0" y="105649"/>
                  </a:lnTo>
                  <a:lnTo>
                    <a:pt x="1313" y="116785"/>
                  </a:lnTo>
                  <a:lnTo>
                    <a:pt x="12131" y="135397"/>
                  </a:lnTo>
                  <a:lnTo>
                    <a:pt x="19930" y="143636"/>
                  </a:lnTo>
                  <a:lnTo>
                    <a:pt x="41072" y="152790"/>
                  </a:lnTo>
                  <a:lnTo>
                    <a:pt x="64897" y="155689"/>
                  </a:lnTo>
                  <a:lnTo>
                    <a:pt x="109225" y="149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88173" y="2210984"/>
              <a:ext cx="134335" cy="163403"/>
            </a:xfrm>
            <a:custGeom>
              <a:avLst/>
              <a:gdLst/>
              <a:ahLst/>
              <a:cxnLst/>
              <a:rect l="0" t="0" r="0" b="0"/>
              <a:pathLst>
                <a:path w="134335" h="163403">
                  <a:moveTo>
                    <a:pt x="18521" y="42114"/>
                  </a:moveTo>
                  <a:lnTo>
                    <a:pt x="21640" y="84806"/>
                  </a:lnTo>
                  <a:lnTo>
                    <a:pt x="39852" y="147450"/>
                  </a:lnTo>
                  <a:lnTo>
                    <a:pt x="43270" y="157961"/>
                  </a:lnTo>
                  <a:lnTo>
                    <a:pt x="43210" y="162630"/>
                  </a:lnTo>
                  <a:lnTo>
                    <a:pt x="40829" y="163402"/>
                  </a:lnTo>
                  <a:lnTo>
                    <a:pt x="36902" y="161577"/>
                  </a:lnTo>
                  <a:lnTo>
                    <a:pt x="20198" y="142241"/>
                  </a:lnTo>
                  <a:lnTo>
                    <a:pt x="6020" y="114285"/>
                  </a:lnTo>
                  <a:lnTo>
                    <a:pt x="0" y="78186"/>
                  </a:lnTo>
                  <a:lnTo>
                    <a:pt x="4830" y="54636"/>
                  </a:lnTo>
                  <a:lnTo>
                    <a:pt x="9394" y="43443"/>
                  </a:lnTo>
                  <a:lnTo>
                    <a:pt x="23823" y="27887"/>
                  </a:lnTo>
                  <a:lnTo>
                    <a:pt x="61682" y="8368"/>
                  </a:lnTo>
                  <a:lnTo>
                    <a:pt x="120723" y="1102"/>
                  </a:lnTo>
                  <a:lnTo>
                    <a:pt x="1343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896363" y="2421554"/>
            <a:ext cx="5738266" cy="694882"/>
            <a:chOff x="1896363" y="2421554"/>
            <a:chExt cx="5738266" cy="694882"/>
          </a:xfrm>
        </p:grpSpPr>
        <p:sp>
          <p:nvSpPr>
            <p:cNvPr id="109" name="Freeform 108"/>
            <p:cNvSpPr/>
            <p:nvPr/>
          </p:nvSpPr>
          <p:spPr>
            <a:xfrm>
              <a:off x="2147813" y="2716352"/>
              <a:ext cx="15426" cy="315856"/>
            </a:xfrm>
            <a:custGeom>
              <a:avLst/>
              <a:gdLst/>
              <a:ahLst/>
              <a:cxnLst/>
              <a:rect l="0" t="0" r="0" b="0"/>
              <a:pathLst>
                <a:path w="15426" h="315856">
                  <a:moveTo>
                    <a:pt x="10529" y="0"/>
                  </a:moveTo>
                  <a:lnTo>
                    <a:pt x="13648" y="48931"/>
                  </a:lnTo>
                  <a:lnTo>
                    <a:pt x="15425" y="80239"/>
                  </a:lnTo>
                  <a:lnTo>
                    <a:pt x="5610" y="130749"/>
                  </a:lnTo>
                  <a:lnTo>
                    <a:pt x="1662" y="181590"/>
                  </a:lnTo>
                  <a:lnTo>
                    <a:pt x="328" y="241284"/>
                  </a:lnTo>
                  <a:lnTo>
                    <a:pt x="97" y="2808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53181" y="283216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31585" y="0"/>
                  </a:moveTo>
                  <a:lnTo>
                    <a:pt x="14818" y="16768"/>
                  </a:lnTo>
                  <a:lnTo>
                    <a:pt x="6586" y="37478"/>
                  </a:lnTo>
                  <a:lnTo>
                    <a:pt x="19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68953" y="2884808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0"/>
                  </a:moveTo>
                  <a:lnTo>
                    <a:pt x="130054" y="8333"/>
                  </a:lnTo>
                  <a:lnTo>
                    <a:pt x="70923" y="4505"/>
                  </a:lnTo>
                  <a:lnTo>
                    <a:pt x="12575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34451" y="2670903"/>
              <a:ext cx="266254" cy="348049"/>
            </a:xfrm>
            <a:custGeom>
              <a:avLst/>
              <a:gdLst/>
              <a:ahLst/>
              <a:cxnLst/>
              <a:rect l="0" t="0" r="0" b="0"/>
              <a:pathLst>
                <a:path w="266254" h="348049">
                  <a:moveTo>
                    <a:pt x="76740" y="55977"/>
                  </a:moveTo>
                  <a:lnTo>
                    <a:pt x="86316" y="31931"/>
                  </a:lnTo>
                  <a:lnTo>
                    <a:pt x="96984" y="17604"/>
                  </a:lnTo>
                  <a:lnTo>
                    <a:pt x="121733" y="1974"/>
                  </a:lnTo>
                  <a:lnTo>
                    <a:pt x="144310" y="0"/>
                  </a:lnTo>
                  <a:lnTo>
                    <a:pt x="168772" y="4193"/>
                  </a:lnTo>
                  <a:lnTo>
                    <a:pt x="201105" y="19707"/>
                  </a:lnTo>
                  <a:lnTo>
                    <a:pt x="218191" y="32448"/>
                  </a:lnTo>
                  <a:lnTo>
                    <a:pt x="230464" y="52149"/>
                  </a:lnTo>
                  <a:lnTo>
                    <a:pt x="250492" y="109286"/>
                  </a:lnTo>
                  <a:lnTo>
                    <a:pt x="253399" y="135042"/>
                  </a:lnTo>
                  <a:lnTo>
                    <a:pt x="245333" y="158968"/>
                  </a:lnTo>
                  <a:lnTo>
                    <a:pt x="227299" y="195287"/>
                  </a:lnTo>
                  <a:lnTo>
                    <a:pt x="205137" y="249482"/>
                  </a:lnTo>
                  <a:lnTo>
                    <a:pt x="171305" y="296348"/>
                  </a:lnTo>
                  <a:lnTo>
                    <a:pt x="135207" y="331823"/>
                  </a:lnTo>
                  <a:lnTo>
                    <a:pt x="116764" y="341572"/>
                  </a:lnTo>
                  <a:lnTo>
                    <a:pt x="81060" y="348048"/>
                  </a:lnTo>
                  <a:lnTo>
                    <a:pt x="57603" y="343324"/>
                  </a:lnTo>
                  <a:lnTo>
                    <a:pt x="27786" y="327511"/>
                  </a:lnTo>
                  <a:lnTo>
                    <a:pt x="12869" y="313529"/>
                  </a:lnTo>
                  <a:lnTo>
                    <a:pt x="2340" y="295617"/>
                  </a:lnTo>
                  <a:lnTo>
                    <a:pt x="0" y="275958"/>
                  </a:lnTo>
                  <a:lnTo>
                    <a:pt x="1014" y="265802"/>
                  </a:lnTo>
                  <a:lnTo>
                    <a:pt x="5199" y="257862"/>
                  </a:lnTo>
                  <a:lnTo>
                    <a:pt x="19208" y="245919"/>
                  </a:lnTo>
                  <a:lnTo>
                    <a:pt x="46825" y="232619"/>
                  </a:lnTo>
                  <a:lnTo>
                    <a:pt x="88414" y="226859"/>
                  </a:lnTo>
                  <a:lnTo>
                    <a:pt x="138058" y="233318"/>
                  </a:lnTo>
                  <a:lnTo>
                    <a:pt x="197899" y="243656"/>
                  </a:lnTo>
                  <a:lnTo>
                    <a:pt x="248803" y="253582"/>
                  </a:lnTo>
                  <a:lnTo>
                    <a:pt x="266253" y="256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85015" y="271635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37478"/>
                  </a:lnTo>
                  <a:lnTo>
                    <a:pt x="18669" y="9863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21844" y="275846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2083" y="17475"/>
                  </a:lnTo>
                  <a:lnTo>
                    <a:pt x="17512" y="21165"/>
                  </a:lnTo>
                  <a:lnTo>
                    <a:pt x="11675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27212" y="2629251"/>
              <a:ext cx="281048" cy="295322"/>
            </a:xfrm>
            <a:custGeom>
              <a:avLst/>
              <a:gdLst/>
              <a:ahLst/>
              <a:cxnLst/>
              <a:rect l="0" t="0" r="0" b="0"/>
              <a:pathLst>
                <a:path w="281048" h="295322">
                  <a:moveTo>
                    <a:pt x="0" y="66044"/>
                  </a:moveTo>
                  <a:lnTo>
                    <a:pt x="9576" y="41997"/>
                  </a:lnTo>
                  <a:lnTo>
                    <a:pt x="20243" y="27670"/>
                  </a:lnTo>
                  <a:lnTo>
                    <a:pt x="39023" y="16624"/>
                  </a:lnTo>
                  <a:lnTo>
                    <a:pt x="83617" y="0"/>
                  </a:lnTo>
                  <a:lnTo>
                    <a:pt x="126811" y="202"/>
                  </a:lnTo>
                  <a:lnTo>
                    <a:pt x="165475" y="13260"/>
                  </a:lnTo>
                  <a:lnTo>
                    <a:pt x="173488" y="21496"/>
                  </a:lnTo>
                  <a:lnTo>
                    <a:pt x="182391" y="43125"/>
                  </a:lnTo>
                  <a:lnTo>
                    <a:pt x="180109" y="65217"/>
                  </a:lnTo>
                  <a:lnTo>
                    <a:pt x="170125" y="85563"/>
                  </a:lnTo>
                  <a:lnTo>
                    <a:pt x="125176" y="125041"/>
                  </a:lnTo>
                  <a:lnTo>
                    <a:pt x="115036" y="128772"/>
                  </a:lnTo>
                  <a:lnTo>
                    <a:pt x="94411" y="129798"/>
                  </a:lnTo>
                  <a:lnTo>
                    <a:pt x="91017" y="127264"/>
                  </a:lnTo>
                  <a:lnTo>
                    <a:pt x="92263" y="123235"/>
                  </a:lnTo>
                  <a:lnTo>
                    <a:pt x="96604" y="118209"/>
                  </a:lnTo>
                  <a:lnTo>
                    <a:pt x="113905" y="112625"/>
                  </a:lnTo>
                  <a:lnTo>
                    <a:pt x="136022" y="111313"/>
                  </a:lnTo>
                  <a:lnTo>
                    <a:pt x="169375" y="118321"/>
                  </a:lnTo>
                  <a:lnTo>
                    <a:pt x="215734" y="141058"/>
                  </a:lnTo>
                  <a:lnTo>
                    <a:pt x="261553" y="176181"/>
                  </a:lnTo>
                  <a:lnTo>
                    <a:pt x="273394" y="194543"/>
                  </a:lnTo>
                  <a:lnTo>
                    <a:pt x="281047" y="230200"/>
                  </a:lnTo>
                  <a:lnTo>
                    <a:pt x="276598" y="250526"/>
                  </a:lnTo>
                  <a:lnTo>
                    <a:pt x="272136" y="259222"/>
                  </a:lnTo>
                  <a:lnTo>
                    <a:pt x="257820" y="272004"/>
                  </a:lnTo>
                  <a:lnTo>
                    <a:pt x="220033" y="289741"/>
                  </a:lnTo>
                  <a:lnTo>
                    <a:pt x="178019" y="295321"/>
                  </a:lnTo>
                  <a:lnTo>
                    <a:pt x="122166" y="288801"/>
                  </a:lnTo>
                  <a:lnTo>
                    <a:pt x="84228" y="276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37865" y="271635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69450" y="283216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90590" y="2516310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4463" y="34792"/>
                  </a:lnTo>
                  <a:lnTo>
                    <a:pt x="7041" y="81409"/>
                  </a:lnTo>
                  <a:lnTo>
                    <a:pt x="3776" y="135646"/>
                  </a:lnTo>
                  <a:lnTo>
                    <a:pt x="5729" y="187192"/>
                  </a:lnTo>
                  <a:lnTo>
                    <a:pt x="3716" y="209539"/>
                  </a:lnTo>
                  <a:lnTo>
                    <a:pt x="8836" y="261839"/>
                  </a:lnTo>
                  <a:lnTo>
                    <a:pt x="10027" y="312329"/>
                  </a:lnTo>
                  <a:lnTo>
                    <a:pt x="3227" y="37366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22259" y="266370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38031" y="2726880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0"/>
                  </a:moveTo>
                  <a:lnTo>
                    <a:pt x="151428" y="7236"/>
                  </a:lnTo>
                  <a:lnTo>
                    <a:pt x="92086" y="6759"/>
                  </a:lnTo>
                  <a:lnTo>
                    <a:pt x="29628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263380" y="2582494"/>
              <a:ext cx="253761" cy="277166"/>
            </a:xfrm>
            <a:custGeom>
              <a:avLst/>
              <a:gdLst/>
              <a:ahLst/>
              <a:cxnLst/>
              <a:rect l="0" t="0" r="0" b="0"/>
              <a:pathLst>
                <a:path w="253761" h="277166">
                  <a:moveTo>
                    <a:pt x="22132" y="39101"/>
                  </a:moveTo>
                  <a:lnTo>
                    <a:pt x="33311" y="22334"/>
                  </a:lnTo>
                  <a:lnTo>
                    <a:pt x="48158" y="10982"/>
                  </a:lnTo>
                  <a:lnTo>
                    <a:pt x="67624" y="3207"/>
                  </a:lnTo>
                  <a:lnTo>
                    <a:pt x="106061" y="0"/>
                  </a:lnTo>
                  <a:lnTo>
                    <a:pt x="151635" y="7109"/>
                  </a:lnTo>
                  <a:lnTo>
                    <a:pt x="176785" y="17474"/>
                  </a:lnTo>
                  <a:lnTo>
                    <a:pt x="205086" y="42052"/>
                  </a:lnTo>
                  <a:lnTo>
                    <a:pt x="222700" y="71561"/>
                  </a:lnTo>
                  <a:lnTo>
                    <a:pt x="229739" y="108121"/>
                  </a:lnTo>
                  <a:lnTo>
                    <a:pt x="226235" y="143000"/>
                  </a:lnTo>
                  <a:lnTo>
                    <a:pt x="212199" y="181150"/>
                  </a:lnTo>
                  <a:lnTo>
                    <a:pt x="187632" y="216501"/>
                  </a:lnTo>
                  <a:lnTo>
                    <a:pt x="132747" y="266464"/>
                  </a:lnTo>
                  <a:lnTo>
                    <a:pt x="111459" y="274682"/>
                  </a:lnTo>
                  <a:lnTo>
                    <a:pt x="85230" y="277165"/>
                  </a:lnTo>
                  <a:lnTo>
                    <a:pt x="41088" y="270816"/>
                  </a:lnTo>
                  <a:lnTo>
                    <a:pt x="20419" y="260629"/>
                  </a:lnTo>
                  <a:lnTo>
                    <a:pt x="6552" y="245183"/>
                  </a:lnTo>
                  <a:lnTo>
                    <a:pt x="1217" y="236151"/>
                  </a:lnTo>
                  <a:lnTo>
                    <a:pt x="0" y="227789"/>
                  </a:lnTo>
                  <a:lnTo>
                    <a:pt x="1528" y="219876"/>
                  </a:lnTo>
                  <a:lnTo>
                    <a:pt x="4887" y="212260"/>
                  </a:lnTo>
                  <a:lnTo>
                    <a:pt x="21097" y="200679"/>
                  </a:lnTo>
                  <a:lnTo>
                    <a:pt x="31971" y="195953"/>
                  </a:lnTo>
                  <a:lnTo>
                    <a:pt x="53411" y="193821"/>
                  </a:lnTo>
                  <a:lnTo>
                    <a:pt x="107490" y="205012"/>
                  </a:lnTo>
                  <a:lnTo>
                    <a:pt x="168063" y="221722"/>
                  </a:lnTo>
                  <a:lnTo>
                    <a:pt x="221980" y="236040"/>
                  </a:lnTo>
                  <a:lnTo>
                    <a:pt x="253760" y="2391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22161" y="2663709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3" y="97095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54052" y="273740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611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69154" y="2582130"/>
              <a:ext cx="290077" cy="336787"/>
            </a:xfrm>
            <a:custGeom>
              <a:avLst/>
              <a:gdLst/>
              <a:ahLst/>
              <a:cxnLst/>
              <a:rect l="0" t="0" r="0" b="0"/>
              <a:pathLst>
                <a:path w="290077" h="336787">
                  <a:moveTo>
                    <a:pt x="27095" y="49994"/>
                  </a:moveTo>
                  <a:lnTo>
                    <a:pt x="4738" y="55583"/>
                  </a:lnTo>
                  <a:lnTo>
                    <a:pt x="492" y="54890"/>
                  </a:lnTo>
                  <a:lnTo>
                    <a:pt x="0" y="52088"/>
                  </a:lnTo>
                  <a:lnTo>
                    <a:pt x="5694" y="42736"/>
                  </a:lnTo>
                  <a:lnTo>
                    <a:pt x="16023" y="30781"/>
                  </a:lnTo>
                  <a:lnTo>
                    <a:pt x="40581" y="16485"/>
                  </a:lnTo>
                  <a:lnTo>
                    <a:pt x="81491" y="2344"/>
                  </a:lnTo>
                  <a:lnTo>
                    <a:pt x="118731" y="0"/>
                  </a:lnTo>
                  <a:lnTo>
                    <a:pt x="141521" y="3598"/>
                  </a:lnTo>
                  <a:lnTo>
                    <a:pt x="160229" y="12216"/>
                  </a:lnTo>
                  <a:lnTo>
                    <a:pt x="176343" y="25015"/>
                  </a:lnTo>
                  <a:lnTo>
                    <a:pt x="191303" y="42402"/>
                  </a:lnTo>
                  <a:lnTo>
                    <a:pt x="195058" y="51951"/>
                  </a:lnTo>
                  <a:lnTo>
                    <a:pt x="196112" y="71921"/>
                  </a:lnTo>
                  <a:lnTo>
                    <a:pt x="189561" y="89375"/>
                  </a:lnTo>
                  <a:lnTo>
                    <a:pt x="166292" y="119644"/>
                  </a:lnTo>
                  <a:lnTo>
                    <a:pt x="140478" y="135492"/>
                  </a:lnTo>
                  <a:lnTo>
                    <a:pt x="107333" y="148987"/>
                  </a:lnTo>
                  <a:lnTo>
                    <a:pt x="141602" y="145539"/>
                  </a:lnTo>
                  <a:lnTo>
                    <a:pt x="174107" y="150573"/>
                  </a:lnTo>
                  <a:lnTo>
                    <a:pt x="215362" y="171160"/>
                  </a:lnTo>
                  <a:lnTo>
                    <a:pt x="239765" y="192090"/>
                  </a:lnTo>
                  <a:lnTo>
                    <a:pt x="260643" y="221168"/>
                  </a:lnTo>
                  <a:lnTo>
                    <a:pt x="290076" y="284074"/>
                  </a:lnTo>
                  <a:lnTo>
                    <a:pt x="285915" y="303768"/>
                  </a:lnTo>
                  <a:lnTo>
                    <a:pt x="280360" y="311594"/>
                  </a:lnTo>
                  <a:lnTo>
                    <a:pt x="264829" y="323408"/>
                  </a:lnTo>
                  <a:lnTo>
                    <a:pt x="236354" y="336636"/>
                  </a:lnTo>
                  <a:lnTo>
                    <a:pt x="194512" y="336786"/>
                  </a:lnTo>
                  <a:lnTo>
                    <a:pt x="145070" y="329422"/>
                  </a:lnTo>
                  <a:lnTo>
                    <a:pt x="87876" y="317623"/>
                  </a:lnTo>
                  <a:lnTo>
                    <a:pt x="58680" y="313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63875" y="2568953"/>
              <a:ext cx="171347" cy="547483"/>
            </a:xfrm>
            <a:custGeom>
              <a:avLst/>
              <a:gdLst/>
              <a:ahLst/>
              <a:cxnLst/>
              <a:rect l="0" t="0" r="0" b="0"/>
              <a:pathLst>
                <a:path w="171347" h="547483">
                  <a:moveTo>
                    <a:pt x="0" y="0"/>
                  </a:moveTo>
                  <a:lnTo>
                    <a:pt x="55088" y="55087"/>
                  </a:lnTo>
                  <a:lnTo>
                    <a:pt x="108527" y="115762"/>
                  </a:lnTo>
                  <a:lnTo>
                    <a:pt x="143855" y="165127"/>
                  </a:lnTo>
                  <a:lnTo>
                    <a:pt x="163553" y="225554"/>
                  </a:lnTo>
                  <a:lnTo>
                    <a:pt x="171346" y="255054"/>
                  </a:lnTo>
                  <a:lnTo>
                    <a:pt x="169351" y="280643"/>
                  </a:lnTo>
                  <a:lnTo>
                    <a:pt x="154595" y="331256"/>
                  </a:lnTo>
                  <a:lnTo>
                    <a:pt x="146481" y="393550"/>
                  </a:lnTo>
                  <a:lnTo>
                    <a:pt x="124774" y="452128"/>
                  </a:lnTo>
                  <a:lnTo>
                    <a:pt x="103546" y="508759"/>
                  </a:lnTo>
                  <a:lnTo>
                    <a:pt x="92424" y="527542"/>
                  </a:lnTo>
                  <a:lnTo>
                    <a:pt x="7370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96363" y="2579481"/>
              <a:ext cx="240923" cy="515898"/>
            </a:xfrm>
            <a:custGeom>
              <a:avLst/>
              <a:gdLst/>
              <a:ahLst/>
              <a:cxnLst/>
              <a:rect l="0" t="0" r="0" b="0"/>
              <a:pathLst>
                <a:path w="240923" h="515898">
                  <a:moveTo>
                    <a:pt x="240922" y="0"/>
                  </a:moveTo>
                  <a:lnTo>
                    <a:pt x="185834" y="49499"/>
                  </a:lnTo>
                  <a:lnTo>
                    <a:pt x="124893" y="96869"/>
                  </a:lnTo>
                  <a:lnTo>
                    <a:pt x="76572" y="152524"/>
                  </a:lnTo>
                  <a:lnTo>
                    <a:pt x="48017" y="207337"/>
                  </a:lnTo>
                  <a:lnTo>
                    <a:pt x="19846" y="265130"/>
                  </a:lnTo>
                  <a:lnTo>
                    <a:pt x="12820" y="275020"/>
                  </a:lnTo>
                  <a:lnTo>
                    <a:pt x="2930" y="322473"/>
                  </a:lnTo>
                  <a:lnTo>
                    <a:pt x="0" y="375398"/>
                  </a:lnTo>
                  <a:lnTo>
                    <a:pt x="4721" y="416946"/>
                  </a:lnTo>
                  <a:lnTo>
                    <a:pt x="24032" y="469661"/>
                  </a:lnTo>
                  <a:lnTo>
                    <a:pt x="4088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23570" y="2495253"/>
              <a:ext cx="130358" cy="379027"/>
            </a:xfrm>
            <a:custGeom>
              <a:avLst/>
              <a:gdLst/>
              <a:ahLst/>
              <a:cxnLst/>
              <a:rect l="0" t="0" r="0" b="0"/>
              <a:pathLst>
                <a:path w="130358" h="379027">
                  <a:moveTo>
                    <a:pt x="130357" y="0"/>
                  </a:moveTo>
                  <a:lnTo>
                    <a:pt x="113589" y="5590"/>
                  </a:lnTo>
                  <a:lnTo>
                    <a:pt x="99118" y="17692"/>
                  </a:lnTo>
                  <a:lnTo>
                    <a:pt x="49659" y="81172"/>
                  </a:lnTo>
                  <a:lnTo>
                    <a:pt x="17666" y="136468"/>
                  </a:lnTo>
                  <a:lnTo>
                    <a:pt x="1123" y="178906"/>
                  </a:lnTo>
                  <a:lnTo>
                    <a:pt x="0" y="200007"/>
                  </a:lnTo>
                  <a:lnTo>
                    <a:pt x="15116" y="263210"/>
                  </a:lnTo>
                  <a:lnTo>
                    <a:pt x="43984" y="326384"/>
                  </a:lnTo>
                  <a:lnTo>
                    <a:pt x="59142" y="354850"/>
                  </a:lnTo>
                  <a:lnTo>
                    <a:pt x="7771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54176" y="2421554"/>
              <a:ext cx="180453" cy="579068"/>
            </a:xfrm>
            <a:custGeom>
              <a:avLst/>
              <a:gdLst/>
              <a:ahLst/>
              <a:cxnLst/>
              <a:rect l="0" t="0" r="0" b="0"/>
              <a:pathLst>
                <a:path w="180453" h="579068">
                  <a:moveTo>
                    <a:pt x="0" y="0"/>
                  </a:moveTo>
                  <a:lnTo>
                    <a:pt x="34897" y="43963"/>
                  </a:lnTo>
                  <a:lnTo>
                    <a:pt x="98243" y="100303"/>
                  </a:lnTo>
                  <a:lnTo>
                    <a:pt x="142268" y="157040"/>
                  </a:lnTo>
                  <a:lnTo>
                    <a:pt x="170475" y="208272"/>
                  </a:lnTo>
                  <a:lnTo>
                    <a:pt x="180272" y="235675"/>
                  </a:lnTo>
                  <a:lnTo>
                    <a:pt x="180452" y="292565"/>
                  </a:lnTo>
                  <a:lnTo>
                    <a:pt x="178249" y="341839"/>
                  </a:lnTo>
                  <a:lnTo>
                    <a:pt x="173857" y="404652"/>
                  </a:lnTo>
                  <a:lnTo>
                    <a:pt x="175566" y="417167"/>
                  </a:lnTo>
                  <a:lnTo>
                    <a:pt x="162668" y="470875"/>
                  </a:lnTo>
                  <a:lnTo>
                    <a:pt x="141403" y="529663"/>
                  </a:lnTo>
                  <a:lnTo>
                    <a:pt x="115813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84310" y="3432290"/>
            <a:ext cx="2906572" cy="505369"/>
            <a:chOff x="484310" y="3432290"/>
            <a:chExt cx="2906572" cy="505369"/>
          </a:xfrm>
        </p:grpSpPr>
        <p:sp>
          <p:nvSpPr>
            <p:cNvPr id="130" name="Freeform 129"/>
            <p:cNvSpPr/>
            <p:nvPr/>
          </p:nvSpPr>
          <p:spPr>
            <a:xfrm>
              <a:off x="484310" y="3687119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9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1751" y="3579689"/>
              <a:ext cx="20350" cy="242156"/>
            </a:xfrm>
            <a:custGeom>
              <a:avLst/>
              <a:gdLst/>
              <a:ahLst/>
              <a:cxnLst/>
              <a:rect l="0" t="0" r="0" b="0"/>
              <a:pathLst>
                <a:path w="20350" h="242156">
                  <a:moveTo>
                    <a:pt x="0" y="0"/>
                  </a:moveTo>
                  <a:lnTo>
                    <a:pt x="9065" y="58616"/>
                  </a:lnTo>
                  <a:lnTo>
                    <a:pt x="17475" y="112791"/>
                  </a:lnTo>
                  <a:lnTo>
                    <a:pt x="20349" y="168552"/>
                  </a:lnTo>
                  <a:lnTo>
                    <a:pt x="12661" y="23188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5409" y="3505989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263212" y="0"/>
                  </a:moveTo>
                  <a:lnTo>
                    <a:pt x="199784" y="17959"/>
                  </a:lnTo>
                  <a:lnTo>
                    <a:pt x="136848" y="39810"/>
                  </a:lnTo>
                  <a:lnTo>
                    <a:pt x="84225" y="65222"/>
                  </a:lnTo>
                  <a:lnTo>
                    <a:pt x="26371" y="8715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5937" y="3779730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22177" y="5589"/>
                  </a:lnTo>
                  <a:lnTo>
                    <a:pt x="170792" y="25194"/>
                  </a:lnTo>
                  <a:lnTo>
                    <a:pt x="118702" y="41545"/>
                  </a:lnTo>
                  <a:lnTo>
                    <a:pt x="61212" y="668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036149" y="3450333"/>
              <a:ext cx="284655" cy="359599"/>
            </a:xfrm>
            <a:custGeom>
              <a:avLst/>
              <a:gdLst/>
              <a:ahLst/>
              <a:cxnLst/>
              <a:rect l="0" t="0" r="0" b="0"/>
              <a:pathLst>
                <a:path w="284655" h="359599">
                  <a:moveTo>
                    <a:pt x="100928" y="266226"/>
                  </a:moveTo>
                  <a:lnTo>
                    <a:pt x="95339" y="249459"/>
                  </a:lnTo>
                  <a:lnTo>
                    <a:pt x="89013" y="243350"/>
                  </a:lnTo>
                  <a:lnTo>
                    <a:pt x="69506" y="233442"/>
                  </a:lnTo>
                  <a:lnTo>
                    <a:pt x="48359" y="231378"/>
                  </a:lnTo>
                  <a:lnTo>
                    <a:pt x="37806" y="232466"/>
                  </a:lnTo>
                  <a:lnTo>
                    <a:pt x="19841" y="243033"/>
                  </a:lnTo>
                  <a:lnTo>
                    <a:pt x="11775" y="250764"/>
                  </a:lnTo>
                  <a:lnTo>
                    <a:pt x="2813" y="271832"/>
                  </a:lnTo>
                  <a:lnTo>
                    <a:pt x="0" y="295624"/>
                  </a:lnTo>
                  <a:lnTo>
                    <a:pt x="2649" y="317897"/>
                  </a:lnTo>
                  <a:lnTo>
                    <a:pt x="16306" y="350166"/>
                  </a:lnTo>
                  <a:lnTo>
                    <a:pt x="24626" y="356111"/>
                  </a:lnTo>
                  <a:lnTo>
                    <a:pt x="46349" y="359598"/>
                  </a:lnTo>
                  <a:lnTo>
                    <a:pt x="56353" y="356550"/>
                  </a:lnTo>
                  <a:lnTo>
                    <a:pt x="96633" y="322487"/>
                  </a:lnTo>
                  <a:lnTo>
                    <a:pt x="124077" y="264392"/>
                  </a:lnTo>
                  <a:lnTo>
                    <a:pt x="134613" y="237335"/>
                  </a:lnTo>
                  <a:lnTo>
                    <a:pt x="141377" y="181837"/>
                  </a:lnTo>
                  <a:lnTo>
                    <a:pt x="142713" y="120225"/>
                  </a:lnTo>
                  <a:lnTo>
                    <a:pt x="141807" y="61305"/>
                  </a:lnTo>
                  <a:lnTo>
                    <a:pt x="133448" y="25745"/>
                  </a:lnTo>
                  <a:lnTo>
                    <a:pt x="122790" y="3758"/>
                  </a:lnTo>
                  <a:lnTo>
                    <a:pt x="117843" y="0"/>
                  </a:lnTo>
                  <a:lnTo>
                    <a:pt x="113374" y="1005"/>
                  </a:lnTo>
                  <a:lnTo>
                    <a:pt x="109226" y="5184"/>
                  </a:lnTo>
                  <a:lnTo>
                    <a:pt x="103387" y="39012"/>
                  </a:lnTo>
                  <a:lnTo>
                    <a:pt x="102584" y="93269"/>
                  </a:lnTo>
                  <a:lnTo>
                    <a:pt x="112477" y="148354"/>
                  </a:lnTo>
                  <a:lnTo>
                    <a:pt x="119168" y="202445"/>
                  </a:lnTo>
                  <a:lnTo>
                    <a:pt x="127018" y="261946"/>
                  </a:lnTo>
                  <a:lnTo>
                    <a:pt x="142064" y="290954"/>
                  </a:lnTo>
                  <a:lnTo>
                    <a:pt x="148239" y="293240"/>
                  </a:lnTo>
                  <a:lnTo>
                    <a:pt x="154696" y="291254"/>
                  </a:lnTo>
                  <a:lnTo>
                    <a:pt x="178081" y="277931"/>
                  </a:lnTo>
                  <a:lnTo>
                    <a:pt x="234982" y="252682"/>
                  </a:lnTo>
                  <a:lnTo>
                    <a:pt x="270908" y="227026"/>
                  </a:lnTo>
                  <a:lnTo>
                    <a:pt x="277419" y="217866"/>
                  </a:lnTo>
                  <a:lnTo>
                    <a:pt x="284654" y="195210"/>
                  </a:lnTo>
                  <a:lnTo>
                    <a:pt x="283073" y="186127"/>
                  </a:lnTo>
                  <a:lnTo>
                    <a:pt x="278510" y="178901"/>
                  </a:lnTo>
                  <a:lnTo>
                    <a:pt x="271959" y="172915"/>
                  </a:lnTo>
                  <a:lnTo>
                    <a:pt x="264082" y="170094"/>
                  </a:lnTo>
                  <a:lnTo>
                    <a:pt x="245971" y="170078"/>
                  </a:lnTo>
                  <a:lnTo>
                    <a:pt x="226223" y="180210"/>
                  </a:lnTo>
                  <a:lnTo>
                    <a:pt x="208087" y="196411"/>
                  </a:lnTo>
                  <a:lnTo>
                    <a:pt x="196128" y="215310"/>
                  </a:lnTo>
                  <a:lnTo>
                    <a:pt x="188407" y="251270"/>
                  </a:lnTo>
                  <a:lnTo>
                    <a:pt x="192840" y="274787"/>
                  </a:lnTo>
                  <a:lnTo>
                    <a:pt x="208490" y="304638"/>
                  </a:lnTo>
                  <a:lnTo>
                    <a:pt x="222433" y="319563"/>
                  </a:lnTo>
                  <a:lnTo>
                    <a:pt x="248844" y="333372"/>
                  </a:lnTo>
                  <a:lnTo>
                    <a:pt x="279913" y="339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389761" y="3653846"/>
              <a:ext cx="126343" cy="125885"/>
            </a:xfrm>
            <a:custGeom>
              <a:avLst/>
              <a:gdLst/>
              <a:ahLst/>
              <a:cxnLst/>
              <a:rect l="0" t="0" r="0" b="0"/>
              <a:pathLst>
                <a:path w="126343" h="125885">
                  <a:moveTo>
                    <a:pt x="0" y="31128"/>
                  </a:moveTo>
                  <a:lnTo>
                    <a:pt x="3120" y="73819"/>
                  </a:lnTo>
                  <a:lnTo>
                    <a:pt x="9065" y="121059"/>
                  </a:lnTo>
                  <a:lnTo>
                    <a:pt x="8383" y="125007"/>
                  </a:lnTo>
                  <a:lnTo>
                    <a:pt x="6759" y="122960"/>
                  </a:lnTo>
                  <a:lnTo>
                    <a:pt x="3004" y="107037"/>
                  </a:lnTo>
                  <a:lnTo>
                    <a:pt x="594" y="52275"/>
                  </a:lnTo>
                  <a:lnTo>
                    <a:pt x="2604" y="26488"/>
                  </a:lnTo>
                  <a:lnTo>
                    <a:pt x="11296" y="7229"/>
                  </a:lnTo>
                  <a:lnTo>
                    <a:pt x="18059" y="2327"/>
                  </a:lnTo>
                  <a:lnTo>
                    <a:pt x="26077" y="229"/>
                  </a:lnTo>
                  <a:lnTo>
                    <a:pt x="34933" y="0"/>
                  </a:lnTo>
                  <a:lnTo>
                    <a:pt x="64163" y="10857"/>
                  </a:lnTo>
                  <a:lnTo>
                    <a:pt x="78430" y="25628"/>
                  </a:lnTo>
                  <a:lnTo>
                    <a:pt x="117520" y="85528"/>
                  </a:lnTo>
                  <a:lnTo>
                    <a:pt x="126342" y="125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58217" y="343229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56418"/>
                  </a:lnTo>
                  <a:lnTo>
                    <a:pt x="28198" y="205184"/>
                  </a:lnTo>
                  <a:lnTo>
                    <a:pt x="39019" y="26782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505575" y="355863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0"/>
                  </a:lnTo>
                  <a:lnTo>
                    <a:pt x="26971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758259" y="364286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47730" y="3527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916186" y="3516518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9878" y="222087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842487" y="362180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5589"/>
                  </a:lnTo>
                  <a:lnTo>
                    <a:pt x="3959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010943" y="3684974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0" y="0"/>
                  </a:moveTo>
                  <a:lnTo>
                    <a:pt x="16767" y="5589"/>
                  </a:lnTo>
                  <a:lnTo>
                    <a:pt x="28119" y="14572"/>
                  </a:lnTo>
                  <a:lnTo>
                    <a:pt x="4211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968829" y="3621803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178984" y="0"/>
                  </a:moveTo>
                  <a:lnTo>
                    <a:pt x="169409" y="24046"/>
                  </a:lnTo>
                  <a:lnTo>
                    <a:pt x="133998" y="82276"/>
                  </a:lnTo>
                  <a:lnTo>
                    <a:pt x="113513" y="122837"/>
                  </a:lnTo>
                  <a:lnTo>
                    <a:pt x="80415" y="176616"/>
                  </a:lnTo>
                  <a:lnTo>
                    <a:pt x="45583" y="236904"/>
                  </a:lnTo>
                  <a:lnTo>
                    <a:pt x="18856" y="29620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295212" y="3632331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13781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60620" y="3442818"/>
              <a:ext cx="29391" cy="326385"/>
            </a:xfrm>
            <a:custGeom>
              <a:avLst/>
              <a:gdLst/>
              <a:ahLst/>
              <a:cxnLst/>
              <a:rect l="0" t="0" r="0" b="0"/>
              <a:pathLst>
                <a:path w="29391" h="3263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3526" y="196817"/>
                  </a:lnTo>
                  <a:lnTo>
                    <a:pt x="22870" y="249259"/>
                  </a:lnTo>
                  <a:lnTo>
                    <a:pt x="28102" y="306296"/>
                  </a:lnTo>
                  <a:lnTo>
                    <a:pt x="2939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22792" y="3537575"/>
              <a:ext cx="135675" cy="210571"/>
            </a:xfrm>
            <a:custGeom>
              <a:avLst/>
              <a:gdLst/>
              <a:ahLst/>
              <a:cxnLst/>
              <a:rect l="0" t="0" r="0" b="0"/>
              <a:pathLst>
                <a:path w="135675" h="210571">
                  <a:moveTo>
                    <a:pt x="135674" y="0"/>
                  </a:moveTo>
                  <a:lnTo>
                    <a:pt x="91711" y="20243"/>
                  </a:lnTo>
                  <a:lnTo>
                    <a:pt x="30591" y="73804"/>
                  </a:lnTo>
                  <a:lnTo>
                    <a:pt x="2353" y="101796"/>
                  </a:lnTo>
                  <a:lnTo>
                    <a:pt x="0" y="108808"/>
                  </a:lnTo>
                  <a:lnTo>
                    <a:pt x="771" y="115822"/>
                  </a:lnTo>
                  <a:lnTo>
                    <a:pt x="3625" y="122838"/>
                  </a:lnTo>
                  <a:lnTo>
                    <a:pt x="16154" y="133754"/>
                  </a:lnTo>
                  <a:lnTo>
                    <a:pt x="77841" y="175909"/>
                  </a:lnTo>
                  <a:lnTo>
                    <a:pt x="13567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47937" y="3555785"/>
              <a:ext cx="115989" cy="171304"/>
            </a:xfrm>
            <a:custGeom>
              <a:avLst/>
              <a:gdLst/>
              <a:ahLst/>
              <a:cxnLst/>
              <a:rect l="0" t="0" r="0" b="0"/>
              <a:pathLst>
                <a:path w="115989" h="171304">
                  <a:moveTo>
                    <a:pt x="0" y="97603"/>
                  </a:moveTo>
                  <a:lnTo>
                    <a:pt x="63428" y="79645"/>
                  </a:lnTo>
                  <a:lnTo>
                    <a:pt x="93663" y="68236"/>
                  </a:lnTo>
                  <a:lnTo>
                    <a:pt x="110259" y="56865"/>
                  </a:lnTo>
                  <a:lnTo>
                    <a:pt x="114450" y="49387"/>
                  </a:lnTo>
                  <a:lnTo>
                    <a:pt x="115988" y="31720"/>
                  </a:lnTo>
                  <a:lnTo>
                    <a:pt x="112420" y="24436"/>
                  </a:lnTo>
                  <a:lnTo>
                    <a:pt x="99098" y="13222"/>
                  </a:lnTo>
                  <a:lnTo>
                    <a:pt x="71867" y="332"/>
                  </a:lnTo>
                  <a:lnTo>
                    <a:pt x="61949" y="0"/>
                  </a:lnTo>
                  <a:lnTo>
                    <a:pt x="41571" y="5871"/>
                  </a:lnTo>
                  <a:lnTo>
                    <a:pt x="27055" y="19399"/>
                  </a:lnTo>
                  <a:lnTo>
                    <a:pt x="16704" y="39449"/>
                  </a:lnTo>
                  <a:lnTo>
                    <a:pt x="6640" y="81282"/>
                  </a:lnTo>
                  <a:lnTo>
                    <a:pt x="8020" y="105557"/>
                  </a:lnTo>
                  <a:lnTo>
                    <a:pt x="18773" y="124925"/>
                  </a:lnTo>
                  <a:lnTo>
                    <a:pt x="54271" y="156422"/>
                  </a:lnTo>
                  <a:lnTo>
                    <a:pt x="84228" y="171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01916" y="3535027"/>
              <a:ext cx="111055" cy="171005"/>
            </a:xfrm>
            <a:custGeom>
              <a:avLst/>
              <a:gdLst/>
              <a:ahLst/>
              <a:cxnLst/>
              <a:rect l="0" t="0" r="0" b="0"/>
              <a:pathLst>
                <a:path w="111055" h="171005">
                  <a:moveTo>
                    <a:pt x="25006" y="107833"/>
                  </a:moveTo>
                  <a:lnTo>
                    <a:pt x="77711" y="88705"/>
                  </a:lnTo>
                  <a:lnTo>
                    <a:pt x="93664" y="77495"/>
                  </a:lnTo>
                  <a:lnTo>
                    <a:pt x="105433" y="61594"/>
                  </a:lnTo>
                  <a:lnTo>
                    <a:pt x="110210" y="52440"/>
                  </a:lnTo>
                  <a:lnTo>
                    <a:pt x="111054" y="42829"/>
                  </a:lnTo>
                  <a:lnTo>
                    <a:pt x="105754" y="22790"/>
                  </a:lnTo>
                  <a:lnTo>
                    <a:pt x="92479" y="8425"/>
                  </a:lnTo>
                  <a:lnTo>
                    <a:pt x="84026" y="2956"/>
                  </a:lnTo>
                  <a:lnTo>
                    <a:pt x="65275" y="0"/>
                  </a:lnTo>
                  <a:lnTo>
                    <a:pt x="55362" y="849"/>
                  </a:lnTo>
                  <a:lnTo>
                    <a:pt x="38107" y="11151"/>
                  </a:lnTo>
                  <a:lnTo>
                    <a:pt x="23810" y="27429"/>
                  </a:lnTo>
                  <a:lnTo>
                    <a:pt x="1206" y="76750"/>
                  </a:lnTo>
                  <a:lnTo>
                    <a:pt x="0" y="97528"/>
                  </a:lnTo>
                  <a:lnTo>
                    <a:pt x="4534" y="118460"/>
                  </a:lnTo>
                  <a:lnTo>
                    <a:pt x="14347" y="139462"/>
                  </a:lnTo>
                  <a:lnTo>
                    <a:pt x="29628" y="154256"/>
                  </a:lnTo>
                  <a:lnTo>
                    <a:pt x="46947" y="163560"/>
                  </a:lnTo>
                  <a:lnTo>
                    <a:pt x="77648" y="171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58825" y="3577909"/>
              <a:ext cx="143776" cy="297362"/>
            </a:xfrm>
            <a:custGeom>
              <a:avLst/>
              <a:gdLst/>
              <a:ahLst/>
              <a:cxnLst/>
              <a:rect l="0" t="0" r="0" b="0"/>
              <a:pathLst>
                <a:path w="143776" h="297362">
                  <a:moveTo>
                    <a:pt x="26024" y="107065"/>
                  </a:moveTo>
                  <a:lnTo>
                    <a:pt x="40679" y="162206"/>
                  </a:lnTo>
                  <a:lnTo>
                    <a:pt x="46986" y="217999"/>
                  </a:lnTo>
                  <a:lnTo>
                    <a:pt x="55165" y="270268"/>
                  </a:lnTo>
                  <a:lnTo>
                    <a:pt x="55980" y="286057"/>
                  </a:lnTo>
                  <a:lnTo>
                    <a:pt x="54184" y="294243"/>
                  </a:lnTo>
                  <a:lnTo>
                    <a:pt x="50646" y="297361"/>
                  </a:lnTo>
                  <a:lnTo>
                    <a:pt x="45949" y="297100"/>
                  </a:lnTo>
                  <a:lnTo>
                    <a:pt x="41647" y="292247"/>
                  </a:lnTo>
                  <a:lnTo>
                    <a:pt x="19145" y="233181"/>
                  </a:lnTo>
                  <a:lnTo>
                    <a:pt x="8115" y="185009"/>
                  </a:lnTo>
                  <a:lnTo>
                    <a:pt x="0" y="131040"/>
                  </a:lnTo>
                  <a:lnTo>
                    <a:pt x="1676" y="97401"/>
                  </a:lnTo>
                  <a:lnTo>
                    <a:pt x="15987" y="40888"/>
                  </a:lnTo>
                  <a:lnTo>
                    <a:pt x="19333" y="27852"/>
                  </a:lnTo>
                  <a:lnTo>
                    <a:pt x="25073" y="17992"/>
                  </a:lnTo>
                  <a:lnTo>
                    <a:pt x="40809" y="3916"/>
                  </a:lnTo>
                  <a:lnTo>
                    <a:pt x="62621" y="0"/>
                  </a:lnTo>
                  <a:lnTo>
                    <a:pt x="74989" y="593"/>
                  </a:lnTo>
                  <a:lnTo>
                    <a:pt x="94970" y="10611"/>
                  </a:lnTo>
                  <a:lnTo>
                    <a:pt x="133023" y="48349"/>
                  </a:lnTo>
                  <a:lnTo>
                    <a:pt x="142989" y="66931"/>
                  </a:lnTo>
                  <a:lnTo>
                    <a:pt x="143775" y="75630"/>
                  </a:lnTo>
                  <a:lnTo>
                    <a:pt x="138410" y="91534"/>
                  </a:lnTo>
                  <a:lnTo>
                    <a:pt x="116645" y="113641"/>
                  </a:lnTo>
                  <a:lnTo>
                    <a:pt x="87970" y="129420"/>
                  </a:lnTo>
                  <a:lnTo>
                    <a:pt x="26024" y="138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57918" y="3558632"/>
              <a:ext cx="132964" cy="185323"/>
            </a:xfrm>
            <a:custGeom>
              <a:avLst/>
              <a:gdLst/>
              <a:ahLst/>
              <a:cxnLst/>
              <a:rect l="0" t="0" r="0" b="0"/>
              <a:pathLst>
                <a:path w="132964" h="185323">
                  <a:moveTo>
                    <a:pt x="79615" y="0"/>
                  </a:moveTo>
                  <a:lnTo>
                    <a:pt x="35653" y="20243"/>
                  </a:lnTo>
                  <a:lnTo>
                    <a:pt x="10957" y="39403"/>
                  </a:lnTo>
                  <a:lnTo>
                    <a:pt x="2307" y="59236"/>
                  </a:lnTo>
                  <a:lnTo>
                    <a:pt x="0" y="71076"/>
                  </a:lnTo>
                  <a:lnTo>
                    <a:pt x="3142" y="80139"/>
                  </a:lnTo>
                  <a:lnTo>
                    <a:pt x="9916" y="87351"/>
                  </a:lnTo>
                  <a:lnTo>
                    <a:pt x="29920" y="97314"/>
                  </a:lnTo>
                  <a:lnTo>
                    <a:pt x="88914" y="109824"/>
                  </a:lnTo>
                  <a:lnTo>
                    <a:pt x="115776" y="125217"/>
                  </a:lnTo>
                  <a:lnTo>
                    <a:pt x="128052" y="141050"/>
                  </a:lnTo>
                  <a:lnTo>
                    <a:pt x="132963" y="150185"/>
                  </a:lnTo>
                  <a:lnTo>
                    <a:pt x="132728" y="158615"/>
                  </a:lnTo>
                  <a:lnTo>
                    <a:pt x="129062" y="166575"/>
                  </a:lnTo>
                  <a:lnTo>
                    <a:pt x="123108" y="174221"/>
                  </a:lnTo>
                  <a:lnTo>
                    <a:pt x="104015" y="182716"/>
                  </a:lnTo>
                  <a:lnTo>
                    <a:pt x="81101" y="185322"/>
                  </a:lnTo>
                  <a:lnTo>
                    <a:pt x="3750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3663917" y="3358590"/>
            <a:ext cx="3611276" cy="357970"/>
            <a:chOff x="3663917" y="3358590"/>
            <a:chExt cx="3611276" cy="357970"/>
          </a:xfrm>
        </p:grpSpPr>
        <p:sp>
          <p:nvSpPr>
            <p:cNvPr id="152" name="Freeform 151"/>
            <p:cNvSpPr/>
            <p:nvPr/>
          </p:nvSpPr>
          <p:spPr>
            <a:xfrm>
              <a:off x="3731550" y="3400704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7327"/>
                  </a:lnTo>
                  <a:lnTo>
                    <a:pt x="19024" y="200721"/>
                  </a:lnTo>
                  <a:lnTo>
                    <a:pt x="31112" y="256328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63917" y="353757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14654"/>
                  </a:lnTo>
                  <a:lnTo>
                    <a:pt x="58958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63958" y="3400704"/>
              <a:ext cx="294799" cy="291689"/>
            </a:xfrm>
            <a:custGeom>
              <a:avLst/>
              <a:gdLst/>
              <a:ahLst/>
              <a:cxnLst/>
              <a:rect l="0" t="0" r="0" b="0"/>
              <a:pathLst>
                <a:path w="294799" h="291689">
                  <a:moveTo>
                    <a:pt x="0" y="0"/>
                  </a:moveTo>
                  <a:lnTo>
                    <a:pt x="0" y="54145"/>
                  </a:lnTo>
                  <a:lnTo>
                    <a:pt x="2340" y="81386"/>
                  </a:lnTo>
                  <a:lnTo>
                    <a:pt x="16667" y="140122"/>
                  </a:lnTo>
                  <a:lnTo>
                    <a:pt x="25779" y="196525"/>
                  </a:lnTo>
                  <a:lnTo>
                    <a:pt x="37674" y="257102"/>
                  </a:lnTo>
                  <a:lnTo>
                    <a:pt x="40799" y="291688"/>
                  </a:lnTo>
                  <a:lnTo>
                    <a:pt x="41237" y="290385"/>
                  </a:lnTo>
                  <a:lnTo>
                    <a:pt x="45157" y="232511"/>
                  </a:lnTo>
                  <a:lnTo>
                    <a:pt x="56753" y="189688"/>
                  </a:lnTo>
                  <a:lnTo>
                    <a:pt x="62402" y="183781"/>
                  </a:lnTo>
                  <a:lnTo>
                    <a:pt x="69678" y="181012"/>
                  </a:lnTo>
                  <a:lnTo>
                    <a:pt x="78037" y="180336"/>
                  </a:lnTo>
                  <a:lnTo>
                    <a:pt x="93565" y="185825"/>
                  </a:lnTo>
                  <a:lnTo>
                    <a:pt x="108265" y="197232"/>
                  </a:lnTo>
                  <a:lnTo>
                    <a:pt x="128525" y="223386"/>
                  </a:lnTo>
                  <a:lnTo>
                    <a:pt x="138231" y="243172"/>
                  </a:lnTo>
                  <a:lnTo>
                    <a:pt x="143627" y="247513"/>
                  </a:lnTo>
                  <a:lnTo>
                    <a:pt x="149564" y="248067"/>
                  </a:lnTo>
                  <a:lnTo>
                    <a:pt x="211313" y="227847"/>
                  </a:lnTo>
                  <a:lnTo>
                    <a:pt x="236787" y="211920"/>
                  </a:lnTo>
                  <a:lnTo>
                    <a:pt x="259152" y="186794"/>
                  </a:lnTo>
                  <a:lnTo>
                    <a:pt x="264138" y="164128"/>
                  </a:lnTo>
                  <a:lnTo>
                    <a:pt x="261284" y="140796"/>
                  </a:lnTo>
                  <a:lnTo>
                    <a:pt x="252217" y="122628"/>
                  </a:lnTo>
                  <a:lnTo>
                    <a:pt x="244184" y="118017"/>
                  </a:lnTo>
                  <a:lnTo>
                    <a:pt x="222780" y="116013"/>
                  </a:lnTo>
                  <a:lnTo>
                    <a:pt x="203908" y="122141"/>
                  </a:lnTo>
                  <a:lnTo>
                    <a:pt x="195600" y="127051"/>
                  </a:lnTo>
                  <a:lnTo>
                    <a:pt x="183250" y="141865"/>
                  </a:lnTo>
                  <a:lnTo>
                    <a:pt x="178318" y="150729"/>
                  </a:lnTo>
                  <a:lnTo>
                    <a:pt x="175959" y="169936"/>
                  </a:lnTo>
                  <a:lnTo>
                    <a:pt x="183976" y="210863"/>
                  </a:lnTo>
                  <a:lnTo>
                    <a:pt x="196411" y="228638"/>
                  </a:lnTo>
                  <a:lnTo>
                    <a:pt x="213636" y="243166"/>
                  </a:lnTo>
                  <a:lnTo>
                    <a:pt x="232989" y="253523"/>
                  </a:lnTo>
                  <a:lnTo>
                    <a:pt x="253289" y="255787"/>
                  </a:lnTo>
                  <a:lnTo>
                    <a:pt x="29479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48269" y="3525535"/>
              <a:ext cx="168457" cy="141282"/>
            </a:xfrm>
            <a:custGeom>
              <a:avLst/>
              <a:gdLst/>
              <a:ahLst/>
              <a:cxnLst/>
              <a:rect l="0" t="0" r="0" b="0"/>
              <a:pathLst>
                <a:path w="168457" h="141282">
                  <a:moveTo>
                    <a:pt x="0" y="54154"/>
                  </a:moveTo>
                  <a:lnTo>
                    <a:pt x="17959" y="115264"/>
                  </a:lnTo>
                  <a:lnTo>
                    <a:pt x="25858" y="141281"/>
                  </a:lnTo>
                  <a:lnTo>
                    <a:pt x="16332" y="102369"/>
                  </a:lnTo>
                  <a:lnTo>
                    <a:pt x="12845" y="48123"/>
                  </a:lnTo>
                  <a:lnTo>
                    <a:pt x="16627" y="24568"/>
                  </a:lnTo>
                  <a:lnTo>
                    <a:pt x="21613" y="15712"/>
                  </a:lnTo>
                  <a:lnTo>
                    <a:pt x="36512" y="2753"/>
                  </a:lnTo>
                  <a:lnTo>
                    <a:pt x="45398" y="0"/>
                  </a:lnTo>
                  <a:lnTo>
                    <a:pt x="64631" y="59"/>
                  </a:lnTo>
                  <a:lnTo>
                    <a:pt x="81757" y="7105"/>
                  </a:lnTo>
                  <a:lnTo>
                    <a:pt x="111816" y="30692"/>
                  </a:lnTo>
                  <a:lnTo>
                    <a:pt x="139114" y="66287"/>
                  </a:lnTo>
                  <a:lnTo>
                    <a:pt x="168456" y="127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74307" y="3558632"/>
              <a:ext cx="114784" cy="121487"/>
            </a:xfrm>
            <a:custGeom>
              <a:avLst/>
              <a:gdLst/>
              <a:ahLst/>
              <a:cxnLst/>
              <a:rect l="0" t="0" r="0" b="0"/>
              <a:pathLst>
                <a:path w="114784" h="121487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4478" y="92976"/>
                  </a:lnTo>
                  <a:lnTo>
                    <a:pt x="25527" y="109952"/>
                  </a:lnTo>
                  <a:lnTo>
                    <a:pt x="34089" y="115416"/>
                  </a:lnTo>
                  <a:lnTo>
                    <a:pt x="56080" y="121486"/>
                  </a:lnTo>
                  <a:lnTo>
                    <a:pt x="66156" y="120765"/>
                  </a:lnTo>
                  <a:lnTo>
                    <a:pt x="83591" y="113724"/>
                  </a:lnTo>
                  <a:lnTo>
                    <a:pt x="96018" y="99677"/>
                  </a:lnTo>
                  <a:lnTo>
                    <a:pt x="113529" y="62063"/>
                  </a:lnTo>
                  <a:lnTo>
                    <a:pt x="114783" y="41621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727295" y="3539213"/>
              <a:ext cx="263213" cy="114176"/>
            </a:xfrm>
            <a:custGeom>
              <a:avLst/>
              <a:gdLst/>
              <a:ahLst/>
              <a:cxnLst/>
              <a:rect l="0" t="0" r="0" b="0"/>
              <a:pathLst>
                <a:path w="263213" h="114176">
                  <a:moveTo>
                    <a:pt x="0" y="29947"/>
                  </a:moveTo>
                  <a:lnTo>
                    <a:pt x="25194" y="83822"/>
                  </a:lnTo>
                  <a:lnTo>
                    <a:pt x="35411" y="107521"/>
                  </a:lnTo>
                  <a:lnTo>
                    <a:pt x="32069" y="95436"/>
                  </a:lnTo>
                  <a:lnTo>
                    <a:pt x="23579" y="56791"/>
                  </a:lnTo>
                  <a:lnTo>
                    <a:pt x="24924" y="21134"/>
                  </a:lnTo>
                  <a:lnTo>
                    <a:pt x="27144" y="10033"/>
                  </a:lnTo>
                  <a:lnTo>
                    <a:pt x="33304" y="3803"/>
                  </a:lnTo>
                  <a:lnTo>
                    <a:pt x="42090" y="820"/>
                  </a:lnTo>
                  <a:lnTo>
                    <a:pt x="52626" y="0"/>
                  </a:lnTo>
                  <a:lnTo>
                    <a:pt x="70573" y="5329"/>
                  </a:lnTo>
                  <a:lnTo>
                    <a:pt x="101158" y="27814"/>
                  </a:lnTo>
                  <a:lnTo>
                    <a:pt x="134770" y="77737"/>
                  </a:lnTo>
                  <a:lnTo>
                    <a:pt x="137810" y="79355"/>
                  </a:lnTo>
                  <a:lnTo>
                    <a:pt x="138666" y="76924"/>
                  </a:lnTo>
                  <a:lnTo>
                    <a:pt x="137225" y="42216"/>
                  </a:lnTo>
                  <a:lnTo>
                    <a:pt x="140616" y="33447"/>
                  </a:lnTo>
                  <a:lnTo>
                    <a:pt x="153743" y="20584"/>
                  </a:lnTo>
                  <a:lnTo>
                    <a:pt x="174395" y="14087"/>
                  </a:lnTo>
                  <a:lnTo>
                    <a:pt x="186454" y="12355"/>
                  </a:lnTo>
                  <a:lnTo>
                    <a:pt x="206091" y="16669"/>
                  </a:lnTo>
                  <a:lnTo>
                    <a:pt x="222617" y="27556"/>
                  </a:lnTo>
                  <a:lnTo>
                    <a:pt x="243905" y="53415"/>
                  </a:lnTo>
                  <a:lnTo>
                    <a:pt x="256972" y="82134"/>
                  </a:lnTo>
                  <a:lnTo>
                    <a:pt x="263212" y="114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079675" y="3358590"/>
              <a:ext cx="114021" cy="270132"/>
            </a:xfrm>
            <a:custGeom>
              <a:avLst/>
              <a:gdLst/>
              <a:ahLst/>
              <a:cxnLst/>
              <a:rect l="0" t="0" r="0" b="0"/>
              <a:pathLst>
                <a:path w="114021" h="27013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15081" y="193307"/>
                  </a:lnTo>
                  <a:lnTo>
                    <a:pt x="15810" y="228332"/>
                  </a:lnTo>
                  <a:lnTo>
                    <a:pt x="21666" y="197066"/>
                  </a:lnTo>
                  <a:lnTo>
                    <a:pt x="33791" y="180782"/>
                  </a:lnTo>
                  <a:lnTo>
                    <a:pt x="41938" y="173164"/>
                  </a:lnTo>
                  <a:lnTo>
                    <a:pt x="50879" y="169255"/>
                  </a:lnTo>
                  <a:lnTo>
                    <a:pt x="70171" y="168031"/>
                  </a:lnTo>
                  <a:lnTo>
                    <a:pt x="87325" y="174507"/>
                  </a:lnTo>
                  <a:lnTo>
                    <a:pt x="95174" y="179509"/>
                  </a:lnTo>
                  <a:lnTo>
                    <a:pt x="107016" y="194425"/>
                  </a:lnTo>
                  <a:lnTo>
                    <a:pt x="111811" y="203317"/>
                  </a:lnTo>
                  <a:lnTo>
                    <a:pt x="114020" y="225674"/>
                  </a:lnTo>
                  <a:lnTo>
                    <a:pt x="112972" y="238187"/>
                  </a:lnTo>
                  <a:lnTo>
                    <a:pt x="108763" y="247699"/>
                  </a:lnTo>
                  <a:lnTo>
                    <a:pt x="94728" y="261387"/>
                  </a:lnTo>
                  <a:lnTo>
                    <a:pt x="73672" y="268250"/>
                  </a:lnTo>
                  <a:lnTo>
                    <a:pt x="52226" y="270131"/>
                  </a:lnTo>
                  <a:lnTo>
                    <a:pt x="2664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242652" y="3494721"/>
              <a:ext cx="106467" cy="137611"/>
            </a:xfrm>
            <a:custGeom>
              <a:avLst/>
              <a:gdLst/>
              <a:ahLst/>
              <a:cxnLst/>
              <a:rect l="0" t="0" r="0" b="0"/>
              <a:pathLst>
                <a:path w="106467" h="137611">
                  <a:moveTo>
                    <a:pt x="11068" y="42854"/>
                  </a:moveTo>
                  <a:lnTo>
                    <a:pt x="22246" y="54032"/>
                  </a:lnTo>
                  <a:lnTo>
                    <a:pt x="51555" y="66573"/>
                  </a:lnTo>
                  <a:lnTo>
                    <a:pt x="73516" y="67824"/>
                  </a:lnTo>
                  <a:lnTo>
                    <a:pt x="84285" y="66520"/>
                  </a:lnTo>
                  <a:lnTo>
                    <a:pt x="92635" y="62140"/>
                  </a:lnTo>
                  <a:lnTo>
                    <a:pt x="105032" y="47916"/>
                  </a:lnTo>
                  <a:lnTo>
                    <a:pt x="106466" y="40379"/>
                  </a:lnTo>
                  <a:lnTo>
                    <a:pt x="105082" y="33015"/>
                  </a:lnTo>
                  <a:lnTo>
                    <a:pt x="91956" y="11473"/>
                  </a:lnTo>
                  <a:lnTo>
                    <a:pt x="86051" y="4385"/>
                  </a:lnTo>
                  <a:lnTo>
                    <a:pt x="77434" y="831"/>
                  </a:lnTo>
                  <a:lnTo>
                    <a:pt x="55382" y="0"/>
                  </a:lnTo>
                  <a:lnTo>
                    <a:pt x="36222" y="6650"/>
                  </a:lnTo>
                  <a:lnTo>
                    <a:pt x="19908" y="18575"/>
                  </a:lnTo>
                  <a:lnTo>
                    <a:pt x="4858" y="35572"/>
                  </a:lnTo>
                  <a:lnTo>
                    <a:pt x="1079" y="46188"/>
                  </a:lnTo>
                  <a:lnTo>
                    <a:pt x="0" y="70462"/>
                  </a:lnTo>
                  <a:lnTo>
                    <a:pt x="6539" y="90609"/>
                  </a:lnTo>
                  <a:lnTo>
                    <a:pt x="11558" y="99257"/>
                  </a:lnTo>
                  <a:lnTo>
                    <a:pt x="29613" y="111986"/>
                  </a:lnTo>
                  <a:lnTo>
                    <a:pt x="74239" y="137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411647" y="3495461"/>
              <a:ext cx="94758" cy="129928"/>
            </a:xfrm>
            <a:custGeom>
              <a:avLst/>
              <a:gdLst/>
              <a:ahLst/>
              <a:cxnLst/>
              <a:rect l="0" t="0" r="0" b="0"/>
              <a:pathLst>
                <a:path w="94758" h="129928">
                  <a:moveTo>
                    <a:pt x="0" y="42114"/>
                  </a:moveTo>
                  <a:lnTo>
                    <a:pt x="17959" y="105542"/>
                  </a:lnTo>
                  <a:lnTo>
                    <a:pt x="25858" y="129927"/>
                  </a:lnTo>
                  <a:lnTo>
                    <a:pt x="6659" y="72606"/>
                  </a:lnTo>
                  <a:lnTo>
                    <a:pt x="9199" y="52156"/>
                  </a:lnTo>
                  <a:lnTo>
                    <a:pt x="19296" y="32539"/>
                  </a:lnTo>
                  <a:lnTo>
                    <a:pt x="35483" y="16022"/>
                  </a:lnTo>
                  <a:lnTo>
                    <a:pt x="57494" y="712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790673" y="340070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2998" y="155214"/>
                  </a:lnTo>
                  <a:lnTo>
                    <a:pt x="25055" y="213543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685389" y="353757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2481" y="0"/>
                  </a:lnTo>
                  <a:lnTo>
                    <a:pt x="107137" y="7235"/>
                  </a:lnTo>
                  <a:lnTo>
                    <a:pt x="4421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17015" y="3379647"/>
              <a:ext cx="305903" cy="267739"/>
            </a:xfrm>
            <a:custGeom>
              <a:avLst/>
              <a:gdLst/>
              <a:ahLst/>
              <a:cxnLst/>
              <a:rect l="0" t="0" r="0" b="0"/>
              <a:pathLst>
                <a:path w="305903" h="267739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8198" y="153876"/>
                  </a:lnTo>
                  <a:lnTo>
                    <a:pt x="39019" y="210463"/>
                  </a:lnTo>
                  <a:lnTo>
                    <a:pt x="46602" y="266491"/>
                  </a:lnTo>
                  <a:lnTo>
                    <a:pt x="43936" y="267738"/>
                  </a:lnTo>
                  <a:lnTo>
                    <a:pt x="39819" y="266230"/>
                  </a:lnTo>
                  <a:lnTo>
                    <a:pt x="35245" y="248956"/>
                  </a:lnTo>
                  <a:lnTo>
                    <a:pt x="35789" y="209465"/>
                  </a:lnTo>
                  <a:lnTo>
                    <a:pt x="46454" y="159789"/>
                  </a:lnTo>
                  <a:lnTo>
                    <a:pt x="61987" y="132483"/>
                  </a:lnTo>
                  <a:lnTo>
                    <a:pt x="69401" y="129266"/>
                  </a:lnTo>
                  <a:lnTo>
                    <a:pt x="77853" y="129462"/>
                  </a:lnTo>
                  <a:lnTo>
                    <a:pt x="95433" y="135917"/>
                  </a:lnTo>
                  <a:lnTo>
                    <a:pt x="111045" y="146586"/>
                  </a:lnTo>
                  <a:lnTo>
                    <a:pt x="122663" y="162246"/>
                  </a:lnTo>
                  <a:lnTo>
                    <a:pt x="145242" y="200895"/>
                  </a:lnTo>
                  <a:lnTo>
                    <a:pt x="151811" y="205290"/>
                  </a:lnTo>
                  <a:lnTo>
                    <a:pt x="158529" y="205880"/>
                  </a:lnTo>
                  <a:lnTo>
                    <a:pt x="172233" y="200297"/>
                  </a:lnTo>
                  <a:lnTo>
                    <a:pt x="206334" y="180768"/>
                  </a:lnTo>
                  <a:lnTo>
                    <a:pt x="261485" y="160502"/>
                  </a:lnTo>
                  <a:lnTo>
                    <a:pt x="286228" y="141403"/>
                  </a:lnTo>
                  <a:lnTo>
                    <a:pt x="301128" y="123677"/>
                  </a:lnTo>
                  <a:lnTo>
                    <a:pt x="304867" y="114037"/>
                  </a:lnTo>
                  <a:lnTo>
                    <a:pt x="305902" y="93967"/>
                  </a:lnTo>
                  <a:lnTo>
                    <a:pt x="299343" y="76468"/>
                  </a:lnTo>
                  <a:lnTo>
                    <a:pt x="294319" y="68526"/>
                  </a:lnTo>
                  <a:lnTo>
                    <a:pt x="286290" y="63232"/>
                  </a:lnTo>
                  <a:lnTo>
                    <a:pt x="264890" y="57349"/>
                  </a:lnTo>
                  <a:lnTo>
                    <a:pt x="232124" y="59626"/>
                  </a:lnTo>
                  <a:lnTo>
                    <a:pt x="213911" y="67835"/>
                  </a:lnTo>
                  <a:lnTo>
                    <a:pt x="198017" y="80452"/>
                  </a:lnTo>
                  <a:lnTo>
                    <a:pt x="183154" y="97758"/>
                  </a:lnTo>
                  <a:lnTo>
                    <a:pt x="174989" y="120267"/>
                  </a:lnTo>
                  <a:lnTo>
                    <a:pt x="172529" y="144699"/>
                  </a:lnTo>
                  <a:lnTo>
                    <a:pt x="175336" y="167256"/>
                  </a:lnTo>
                  <a:lnTo>
                    <a:pt x="183602" y="185860"/>
                  </a:lnTo>
                  <a:lnTo>
                    <a:pt x="189082" y="194097"/>
                  </a:lnTo>
                  <a:lnTo>
                    <a:pt x="204529" y="206368"/>
                  </a:lnTo>
                  <a:lnTo>
                    <a:pt x="248631" y="223778"/>
                  </a:lnTo>
                  <a:lnTo>
                    <a:pt x="268820" y="225019"/>
                  </a:lnTo>
                  <a:lnTo>
                    <a:pt x="29479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71697" y="3421761"/>
              <a:ext cx="180973" cy="210571"/>
            </a:xfrm>
            <a:custGeom>
              <a:avLst/>
              <a:gdLst/>
              <a:ahLst/>
              <a:cxnLst/>
              <a:rect l="0" t="0" r="0" b="0"/>
              <a:pathLst>
                <a:path w="180973" h="210571">
                  <a:moveTo>
                    <a:pt x="119142" y="0"/>
                  </a:moveTo>
                  <a:lnTo>
                    <a:pt x="58031" y="17959"/>
                  </a:lnTo>
                  <a:lnTo>
                    <a:pt x="3600" y="40739"/>
                  </a:lnTo>
                  <a:lnTo>
                    <a:pt x="0" y="47047"/>
                  </a:lnTo>
                  <a:lnTo>
                    <a:pt x="1110" y="53591"/>
                  </a:lnTo>
                  <a:lnTo>
                    <a:pt x="5359" y="60294"/>
                  </a:lnTo>
                  <a:lnTo>
                    <a:pt x="12871" y="64763"/>
                  </a:lnTo>
                  <a:lnTo>
                    <a:pt x="71728" y="78112"/>
                  </a:lnTo>
                  <a:lnTo>
                    <a:pt x="128972" y="97995"/>
                  </a:lnTo>
                  <a:lnTo>
                    <a:pt x="171647" y="123472"/>
                  </a:lnTo>
                  <a:lnTo>
                    <a:pt x="177542" y="132618"/>
                  </a:lnTo>
                  <a:lnTo>
                    <a:pt x="180972" y="155258"/>
                  </a:lnTo>
                  <a:lnTo>
                    <a:pt x="175478" y="174678"/>
                  </a:lnTo>
                  <a:lnTo>
                    <a:pt x="170737" y="183133"/>
                  </a:lnTo>
                  <a:lnTo>
                    <a:pt x="156112" y="195646"/>
                  </a:lnTo>
                  <a:lnTo>
                    <a:pt x="147298" y="200621"/>
                  </a:lnTo>
                  <a:lnTo>
                    <a:pt x="84086" y="209260"/>
                  </a:lnTo>
                  <a:lnTo>
                    <a:pt x="5597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77912" y="3461191"/>
              <a:ext cx="165612" cy="129529"/>
            </a:xfrm>
            <a:custGeom>
              <a:avLst/>
              <a:gdLst/>
              <a:ahLst/>
              <a:cxnLst/>
              <a:rect l="0" t="0" r="0" b="0"/>
              <a:pathLst>
                <a:path w="165612" h="129529">
                  <a:moveTo>
                    <a:pt x="112968" y="65855"/>
                  </a:moveTo>
                  <a:lnTo>
                    <a:pt x="98314" y="21893"/>
                  </a:lnTo>
                  <a:lnTo>
                    <a:pt x="85399" y="8102"/>
                  </a:lnTo>
                  <a:lnTo>
                    <a:pt x="77041" y="2786"/>
                  </a:lnTo>
                  <a:lnTo>
                    <a:pt x="58396" y="0"/>
                  </a:lnTo>
                  <a:lnTo>
                    <a:pt x="48511" y="894"/>
                  </a:lnTo>
                  <a:lnTo>
                    <a:pt x="31288" y="8128"/>
                  </a:lnTo>
                  <a:lnTo>
                    <a:pt x="23420" y="13332"/>
                  </a:lnTo>
                  <a:lnTo>
                    <a:pt x="11557" y="28473"/>
                  </a:lnTo>
                  <a:lnTo>
                    <a:pt x="3556" y="48071"/>
                  </a:lnTo>
                  <a:lnTo>
                    <a:pt x="0" y="72379"/>
                  </a:lnTo>
                  <a:lnTo>
                    <a:pt x="4659" y="95661"/>
                  </a:lnTo>
                  <a:lnTo>
                    <a:pt x="9176" y="106783"/>
                  </a:lnTo>
                  <a:lnTo>
                    <a:pt x="23554" y="122260"/>
                  </a:lnTo>
                  <a:lnTo>
                    <a:pt x="32303" y="128025"/>
                  </a:lnTo>
                  <a:lnTo>
                    <a:pt x="40474" y="129528"/>
                  </a:lnTo>
                  <a:lnTo>
                    <a:pt x="48261" y="128191"/>
                  </a:lnTo>
                  <a:lnTo>
                    <a:pt x="55792" y="124960"/>
                  </a:lnTo>
                  <a:lnTo>
                    <a:pt x="77570" y="103645"/>
                  </a:lnTo>
                  <a:lnTo>
                    <a:pt x="85537" y="81871"/>
                  </a:lnTo>
                  <a:lnTo>
                    <a:pt x="87662" y="69514"/>
                  </a:lnTo>
                  <a:lnTo>
                    <a:pt x="90249" y="64784"/>
                  </a:lnTo>
                  <a:lnTo>
                    <a:pt x="93143" y="65141"/>
                  </a:lnTo>
                  <a:lnTo>
                    <a:pt x="131204" y="114099"/>
                  </a:lnTo>
                  <a:lnTo>
                    <a:pt x="144860" y="122392"/>
                  </a:lnTo>
                  <a:lnTo>
                    <a:pt x="165611" y="12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85637" y="3461346"/>
              <a:ext cx="389556" cy="173969"/>
            </a:xfrm>
            <a:custGeom>
              <a:avLst/>
              <a:gdLst/>
              <a:ahLst/>
              <a:cxnLst/>
              <a:rect l="0" t="0" r="0" b="0"/>
              <a:pathLst>
                <a:path w="389556" h="173969">
                  <a:moveTo>
                    <a:pt x="0" y="65700"/>
                  </a:moveTo>
                  <a:lnTo>
                    <a:pt x="3120" y="108392"/>
                  </a:lnTo>
                  <a:lnTo>
                    <a:pt x="5589" y="118728"/>
                  </a:lnTo>
                  <a:lnTo>
                    <a:pt x="7236" y="120939"/>
                  </a:lnTo>
                  <a:lnTo>
                    <a:pt x="9065" y="110918"/>
                  </a:lnTo>
                  <a:lnTo>
                    <a:pt x="5344" y="75932"/>
                  </a:lnTo>
                  <a:lnTo>
                    <a:pt x="12514" y="60109"/>
                  </a:lnTo>
                  <a:lnTo>
                    <a:pt x="17701" y="57294"/>
                  </a:lnTo>
                  <a:lnTo>
                    <a:pt x="23499" y="57756"/>
                  </a:lnTo>
                  <a:lnTo>
                    <a:pt x="29704" y="60404"/>
                  </a:lnTo>
                  <a:lnTo>
                    <a:pt x="49615" y="80899"/>
                  </a:lnTo>
                  <a:lnTo>
                    <a:pt x="70332" y="109198"/>
                  </a:lnTo>
                  <a:lnTo>
                    <a:pt x="74964" y="111076"/>
                  </a:lnTo>
                  <a:lnTo>
                    <a:pt x="78052" y="107649"/>
                  </a:lnTo>
                  <a:lnTo>
                    <a:pt x="88597" y="74116"/>
                  </a:lnTo>
                  <a:lnTo>
                    <a:pt x="94160" y="68971"/>
                  </a:lnTo>
                  <a:lnTo>
                    <a:pt x="101378" y="66711"/>
                  </a:lnTo>
                  <a:lnTo>
                    <a:pt x="109699" y="66374"/>
                  </a:lnTo>
                  <a:lnTo>
                    <a:pt x="117587" y="69659"/>
                  </a:lnTo>
                  <a:lnTo>
                    <a:pt x="132589" y="82668"/>
                  </a:lnTo>
                  <a:lnTo>
                    <a:pt x="152879" y="119615"/>
                  </a:lnTo>
                  <a:lnTo>
                    <a:pt x="160753" y="139965"/>
                  </a:lnTo>
                  <a:lnTo>
                    <a:pt x="165661" y="144456"/>
                  </a:lnTo>
                  <a:lnTo>
                    <a:pt x="171272" y="145110"/>
                  </a:lnTo>
                  <a:lnTo>
                    <a:pt x="232408" y="125080"/>
                  </a:lnTo>
                  <a:lnTo>
                    <a:pt x="272726" y="110098"/>
                  </a:lnTo>
                  <a:lnTo>
                    <a:pt x="311750" y="79115"/>
                  </a:lnTo>
                  <a:lnTo>
                    <a:pt x="315458" y="71134"/>
                  </a:lnTo>
                  <a:lnTo>
                    <a:pt x="316459" y="52907"/>
                  </a:lnTo>
                  <a:lnTo>
                    <a:pt x="310445" y="22915"/>
                  </a:lnTo>
                  <a:lnTo>
                    <a:pt x="305229" y="14950"/>
                  </a:lnTo>
                  <a:lnTo>
                    <a:pt x="290076" y="2980"/>
                  </a:lnTo>
                  <a:lnTo>
                    <a:pt x="268523" y="0"/>
                  </a:lnTo>
                  <a:lnTo>
                    <a:pt x="256224" y="843"/>
                  </a:lnTo>
                  <a:lnTo>
                    <a:pt x="236320" y="11138"/>
                  </a:lnTo>
                  <a:lnTo>
                    <a:pt x="220844" y="27413"/>
                  </a:lnTo>
                  <a:lnTo>
                    <a:pt x="210067" y="46344"/>
                  </a:lnTo>
                  <a:lnTo>
                    <a:pt x="203013" y="87911"/>
                  </a:lnTo>
                  <a:lnTo>
                    <a:pt x="206511" y="126093"/>
                  </a:lnTo>
                  <a:lnTo>
                    <a:pt x="215005" y="145574"/>
                  </a:lnTo>
                  <a:lnTo>
                    <a:pt x="220546" y="154044"/>
                  </a:lnTo>
                  <a:lnTo>
                    <a:pt x="236060" y="166575"/>
                  </a:lnTo>
                  <a:lnTo>
                    <a:pt x="245111" y="171555"/>
                  </a:lnTo>
                  <a:lnTo>
                    <a:pt x="267646" y="173968"/>
                  </a:lnTo>
                  <a:lnTo>
                    <a:pt x="320240" y="165985"/>
                  </a:lnTo>
                  <a:lnTo>
                    <a:pt x="377191" y="136185"/>
                  </a:lnTo>
                  <a:lnTo>
                    <a:pt x="389555" y="128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2737409" y="3971269"/>
            <a:ext cx="2146905" cy="398058"/>
            <a:chOff x="2737409" y="3971269"/>
            <a:chExt cx="2146905" cy="398058"/>
          </a:xfrm>
        </p:grpSpPr>
        <p:sp>
          <p:nvSpPr>
            <p:cNvPr id="168" name="Freeform 167"/>
            <p:cNvSpPr/>
            <p:nvPr/>
          </p:nvSpPr>
          <p:spPr>
            <a:xfrm>
              <a:off x="2737409" y="4018325"/>
              <a:ext cx="268634" cy="351002"/>
            </a:xfrm>
            <a:custGeom>
              <a:avLst/>
              <a:gdLst/>
              <a:ahLst/>
              <a:cxnLst/>
              <a:rect l="0" t="0" r="0" b="0"/>
              <a:pathLst>
                <a:path w="268634" h="351002">
                  <a:moveTo>
                    <a:pt x="0" y="35146"/>
                  </a:moveTo>
                  <a:lnTo>
                    <a:pt x="16768" y="40735"/>
                  </a:lnTo>
                  <a:lnTo>
                    <a:pt x="34359" y="40360"/>
                  </a:lnTo>
                  <a:lnTo>
                    <a:pt x="94168" y="35832"/>
                  </a:lnTo>
                  <a:lnTo>
                    <a:pt x="152958" y="32162"/>
                  </a:lnTo>
                  <a:lnTo>
                    <a:pt x="209916" y="17206"/>
                  </a:lnTo>
                  <a:lnTo>
                    <a:pt x="263126" y="0"/>
                  </a:lnTo>
                  <a:lnTo>
                    <a:pt x="267834" y="1187"/>
                  </a:lnTo>
                  <a:lnTo>
                    <a:pt x="268633" y="5487"/>
                  </a:lnTo>
                  <a:lnTo>
                    <a:pt x="263282" y="18455"/>
                  </a:lnTo>
                  <a:lnTo>
                    <a:pt x="220692" y="78235"/>
                  </a:lnTo>
                  <a:lnTo>
                    <a:pt x="193185" y="131201"/>
                  </a:lnTo>
                  <a:lnTo>
                    <a:pt x="160996" y="191627"/>
                  </a:lnTo>
                  <a:lnTo>
                    <a:pt x="126284" y="253859"/>
                  </a:lnTo>
                  <a:lnTo>
                    <a:pt x="92556" y="316087"/>
                  </a:lnTo>
                  <a:lnTo>
                    <a:pt x="79287" y="336367"/>
                  </a:lnTo>
                  <a:lnTo>
                    <a:pt x="73699" y="351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371314" y="4116642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2227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305948" y="420087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4" y="3120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49186" y="3995239"/>
              <a:ext cx="347662" cy="303615"/>
            </a:xfrm>
            <a:custGeom>
              <a:avLst/>
              <a:gdLst/>
              <a:ahLst/>
              <a:cxnLst/>
              <a:rect l="0" t="0" r="0" b="0"/>
              <a:pathLst>
                <a:path w="347662" h="303615">
                  <a:moveTo>
                    <a:pt x="162130" y="5590"/>
                  </a:moveTo>
                  <a:lnTo>
                    <a:pt x="145362" y="0"/>
                  </a:lnTo>
                  <a:lnTo>
                    <a:pt x="127771" y="376"/>
                  </a:lnTo>
                  <a:lnTo>
                    <a:pt x="87883" y="10149"/>
                  </a:lnTo>
                  <a:lnTo>
                    <a:pt x="62271" y="25528"/>
                  </a:lnTo>
                  <a:lnTo>
                    <a:pt x="39865" y="44902"/>
                  </a:lnTo>
                  <a:lnTo>
                    <a:pt x="23998" y="71050"/>
                  </a:lnTo>
                  <a:lnTo>
                    <a:pt x="890" y="132133"/>
                  </a:lnTo>
                  <a:lnTo>
                    <a:pt x="0" y="153078"/>
                  </a:lnTo>
                  <a:lnTo>
                    <a:pt x="13224" y="206813"/>
                  </a:lnTo>
                  <a:lnTo>
                    <a:pt x="31572" y="243286"/>
                  </a:lnTo>
                  <a:lnTo>
                    <a:pt x="78733" y="285300"/>
                  </a:lnTo>
                  <a:lnTo>
                    <a:pt x="115323" y="301506"/>
                  </a:lnTo>
                  <a:lnTo>
                    <a:pt x="142107" y="303614"/>
                  </a:lnTo>
                  <a:lnTo>
                    <a:pt x="197429" y="295436"/>
                  </a:lnTo>
                  <a:lnTo>
                    <a:pt x="255989" y="276021"/>
                  </a:lnTo>
                  <a:lnTo>
                    <a:pt x="301005" y="243800"/>
                  </a:lnTo>
                  <a:lnTo>
                    <a:pt x="323121" y="220710"/>
                  </a:lnTo>
                  <a:lnTo>
                    <a:pt x="342152" y="185272"/>
                  </a:lnTo>
                  <a:lnTo>
                    <a:pt x="347661" y="146307"/>
                  </a:lnTo>
                  <a:lnTo>
                    <a:pt x="344803" y="123113"/>
                  </a:lnTo>
                  <a:lnTo>
                    <a:pt x="325032" y="79627"/>
                  </a:lnTo>
                  <a:lnTo>
                    <a:pt x="312129" y="58382"/>
                  </a:lnTo>
                  <a:lnTo>
                    <a:pt x="295477" y="43481"/>
                  </a:lnTo>
                  <a:lnTo>
                    <a:pt x="246358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369326" y="4068939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411440" y="415875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632538" y="3971269"/>
              <a:ext cx="251776" cy="355944"/>
            </a:xfrm>
            <a:custGeom>
              <a:avLst/>
              <a:gdLst/>
              <a:ahLst/>
              <a:cxnLst/>
              <a:rect l="0" t="0" r="0" b="0"/>
              <a:pathLst>
                <a:path w="251776" h="355944">
                  <a:moveTo>
                    <a:pt x="0" y="29560"/>
                  </a:moveTo>
                  <a:lnTo>
                    <a:pt x="58617" y="29560"/>
                  </a:lnTo>
                  <a:lnTo>
                    <a:pt x="118334" y="18107"/>
                  </a:lnTo>
                  <a:lnTo>
                    <a:pt x="178053" y="4811"/>
                  </a:lnTo>
                  <a:lnTo>
                    <a:pt x="223293" y="0"/>
                  </a:lnTo>
                  <a:lnTo>
                    <a:pt x="234260" y="2834"/>
                  </a:lnTo>
                  <a:lnTo>
                    <a:pt x="242741" y="8233"/>
                  </a:lnTo>
                  <a:lnTo>
                    <a:pt x="249565" y="15342"/>
                  </a:lnTo>
                  <a:lnTo>
                    <a:pt x="251775" y="23591"/>
                  </a:lnTo>
                  <a:lnTo>
                    <a:pt x="234903" y="83772"/>
                  </a:lnTo>
                  <a:lnTo>
                    <a:pt x="217933" y="135848"/>
                  </a:lnTo>
                  <a:lnTo>
                    <a:pt x="197987" y="191195"/>
                  </a:lnTo>
                  <a:lnTo>
                    <a:pt x="175546" y="248357"/>
                  </a:lnTo>
                  <a:lnTo>
                    <a:pt x="158635" y="308522"/>
                  </a:lnTo>
                  <a:lnTo>
                    <a:pt x="147400" y="355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2743846" y="4516725"/>
            <a:ext cx="2170199" cy="497915"/>
            <a:chOff x="2743846" y="4516725"/>
            <a:chExt cx="2170199" cy="497915"/>
          </a:xfrm>
        </p:grpSpPr>
        <p:sp>
          <p:nvSpPr>
            <p:cNvPr id="176" name="Freeform 175"/>
            <p:cNvSpPr/>
            <p:nvPr/>
          </p:nvSpPr>
          <p:spPr>
            <a:xfrm>
              <a:off x="2743846" y="4548311"/>
              <a:ext cx="242176" cy="466329"/>
            </a:xfrm>
            <a:custGeom>
              <a:avLst/>
              <a:gdLst/>
              <a:ahLst/>
              <a:cxnLst/>
              <a:rect l="0" t="0" r="0" b="0"/>
              <a:pathLst>
                <a:path w="242176" h="466329">
                  <a:moveTo>
                    <a:pt x="193604" y="0"/>
                  </a:moveTo>
                  <a:lnTo>
                    <a:pt x="142609" y="54114"/>
                  </a:lnTo>
                  <a:lnTo>
                    <a:pt x="107326" y="112823"/>
                  </a:lnTo>
                  <a:lnTo>
                    <a:pt x="90831" y="139104"/>
                  </a:lnTo>
                  <a:lnTo>
                    <a:pt x="63867" y="197042"/>
                  </a:lnTo>
                  <a:lnTo>
                    <a:pt x="43173" y="252289"/>
                  </a:lnTo>
                  <a:lnTo>
                    <a:pt x="16878" y="305274"/>
                  </a:lnTo>
                  <a:lnTo>
                    <a:pt x="1028" y="353019"/>
                  </a:lnTo>
                  <a:lnTo>
                    <a:pt x="0" y="376825"/>
                  </a:lnTo>
                  <a:lnTo>
                    <a:pt x="8872" y="420705"/>
                  </a:lnTo>
                  <a:lnTo>
                    <a:pt x="24095" y="447007"/>
                  </a:lnTo>
                  <a:lnTo>
                    <a:pt x="39888" y="459152"/>
                  </a:lnTo>
                  <a:lnTo>
                    <a:pt x="49013" y="464029"/>
                  </a:lnTo>
                  <a:lnTo>
                    <a:pt x="68510" y="466328"/>
                  </a:lnTo>
                  <a:lnTo>
                    <a:pt x="127305" y="455253"/>
                  </a:lnTo>
                  <a:lnTo>
                    <a:pt x="171929" y="438883"/>
                  </a:lnTo>
                  <a:lnTo>
                    <a:pt x="192160" y="425516"/>
                  </a:lnTo>
                  <a:lnTo>
                    <a:pt x="231557" y="378215"/>
                  </a:lnTo>
                  <a:lnTo>
                    <a:pt x="239718" y="354489"/>
                  </a:lnTo>
                  <a:lnTo>
                    <a:pt x="242175" y="328346"/>
                  </a:lnTo>
                  <a:lnTo>
                    <a:pt x="239368" y="301129"/>
                  </a:lnTo>
                  <a:lnTo>
                    <a:pt x="231101" y="279674"/>
                  </a:lnTo>
                  <a:lnTo>
                    <a:pt x="225621" y="270677"/>
                  </a:lnTo>
                  <a:lnTo>
                    <a:pt x="210174" y="257561"/>
                  </a:lnTo>
                  <a:lnTo>
                    <a:pt x="201141" y="252426"/>
                  </a:lnTo>
                  <a:lnTo>
                    <a:pt x="175507" y="249839"/>
                  </a:lnTo>
                  <a:lnTo>
                    <a:pt x="146957" y="253759"/>
                  </a:lnTo>
                  <a:lnTo>
                    <a:pt x="89109" y="281825"/>
                  </a:lnTo>
                  <a:lnTo>
                    <a:pt x="4620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348062" y="4695709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105285" y="0"/>
                  </a:moveTo>
                  <a:lnTo>
                    <a:pt x="46722" y="4949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305948" y="4685181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78247" y="86554"/>
                  </a:lnTo>
                  <a:lnTo>
                    <a:pt x="110472" y="101238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842901" y="457989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90" y="58617"/>
                  </a:lnTo>
                  <a:lnTo>
                    <a:pt x="16789" y="121196"/>
                  </a:lnTo>
                  <a:lnTo>
                    <a:pt x="20962" y="171351"/>
                  </a:lnTo>
                  <a:lnTo>
                    <a:pt x="32260" y="227693"/>
                  </a:lnTo>
                  <a:lnTo>
                    <a:pt x="40816" y="29098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90383" y="466412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421969" y="473782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696239" y="4516725"/>
              <a:ext cx="217806" cy="406646"/>
            </a:xfrm>
            <a:custGeom>
              <a:avLst/>
              <a:gdLst/>
              <a:ahLst/>
              <a:cxnLst/>
              <a:rect l="0" t="0" r="0" b="0"/>
              <a:pathLst>
                <a:path w="217806" h="406646">
                  <a:moveTo>
                    <a:pt x="115284" y="0"/>
                  </a:moveTo>
                  <a:lnTo>
                    <a:pt x="80537" y="37086"/>
                  </a:lnTo>
                  <a:lnTo>
                    <a:pt x="48726" y="95240"/>
                  </a:lnTo>
                  <a:lnTo>
                    <a:pt x="22436" y="153052"/>
                  </a:lnTo>
                  <a:lnTo>
                    <a:pt x="11286" y="207484"/>
                  </a:lnTo>
                  <a:lnTo>
                    <a:pt x="2151" y="266416"/>
                  </a:lnTo>
                  <a:lnTo>
                    <a:pt x="0" y="328446"/>
                  </a:lnTo>
                  <a:lnTo>
                    <a:pt x="10806" y="371578"/>
                  </a:lnTo>
                  <a:lnTo>
                    <a:pt x="25565" y="390533"/>
                  </a:lnTo>
                  <a:lnTo>
                    <a:pt x="34414" y="397226"/>
                  </a:lnTo>
                  <a:lnTo>
                    <a:pt x="56725" y="404662"/>
                  </a:lnTo>
                  <a:lnTo>
                    <a:pt x="69226" y="406645"/>
                  </a:lnTo>
                  <a:lnTo>
                    <a:pt x="95594" y="402610"/>
                  </a:lnTo>
                  <a:lnTo>
                    <a:pt x="145060" y="380955"/>
                  </a:lnTo>
                  <a:lnTo>
                    <a:pt x="195227" y="340283"/>
                  </a:lnTo>
                  <a:lnTo>
                    <a:pt x="211241" y="308145"/>
                  </a:lnTo>
                  <a:lnTo>
                    <a:pt x="217805" y="268987"/>
                  </a:lnTo>
                  <a:lnTo>
                    <a:pt x="214161" y="233338"/>
                  </a:lnTo>
                  <a:lnTo>
                    <a:pt x="200083" y="200549"/>
                  </a:lnTo>
                  <a:lnTo>
                    <a:pt x="184558" y="185449"/>
                  </a:lnTo>
                  <a:lnTo>
                    <a:pt x="175505" y="179784"/>
                  </a:lnTo>
                  <a:lnTo>
                    <a:pt x="156087" y="176611"/>
                  </a:lnTo>
                  <a:lnTo>
                    <a:pt x="135759" y="180269"/>
                  </a:lnTo>
                  <a:lnTo>
                    <a:pt x="83622" y="202565"/>
                  </a:lnTo>
                  <a:lnTo>
                    <a:pt x="68846" y="216371"/>
                  </a:lnTo>
                  <a:lnTo>
                    <a:pt x="37506" y="261637"/>
                  </a:lnTo>
                  <a:lnTo>
                    <a:pt x="999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47440" y="200041"/>
            <a:ext cx="1168664" cy="389555"/>
            <a:chOff x="347440" y="200041"/>
            <a:chExt cx="1168664" cy="389555"/>
          </a:xfrm>
        </p:grpSpPr>
        <p:sp>
          <p:nvSpPr>
            <p:cNvPr id="2" name="Freeform 1"/>
            <p:cNvSpPr/>
            <p:nvPr/>
          </p:nvSpPr>
          <p:spPr>
            <a:xfrm>
              <a:off x="558010" y="263212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31585" y="0"/>
                  </a:moveTo>
                  <a:lnTo>
                    <a:pt x="20407" y="11178"/>
                  </a:lnTo>
                  <a:lnTo>
                    <a:pt x="7866" y="40487"/>
                  </a:lnTo>
                  <a:lnTo>
                    <a:pt x="1554" y="99548"/>
                  </a:lnTo>
                  <a:lnTo>
                    <a:pt x="307" y="157487"/>
                  </a:lnTo>
                  <a:lnTo>
                    <a:pt x="61" y="213992"/>
                  </a:lnTo>
                  <a:lnTo>
                    <a:pt x="12" y="27021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200041"/>
              <a:ext cx="389555" cy="52643"/>
            </a:xfrm>
            <a:custGeom>
              <a:avLst/>
              <a:gdLst/>
              <a:ahLst/>
              <a:cxnLst/>
              <a:rect l="0" t="0" r="0" b="0"/>
              <a:pathLst>
                <a:path w="389555" h="52643">
                  <a:moveTo>
                    <a:pt x="389554" y="0"/>
                  </a:moveTo>
                  <a:lnTo>
                    <a:pt x="334413" y="14654"/>
                  </a:lnTo>
                  <a:lnTo>
                    <a:pt x="276280" y="20962"/>
                  </a:lnTo>
                  <a:lnTo>
                    <a:pt x="212805" y="32260"/>
                  </a:lnTo>
                  <a:lnTo>
                    <a:pt x="165999" y="39194"/>
                  </a:lnTo>
                  <a:lnTo>
                    <a:pt x="103370" y="41537"/>
                  </a:lnTo>
                  <a:lnTo>
                    <a:pt x="47108" y="492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7309" y="385933"/>
              <a:ext cx="171800" cy="186468"/>
            </a:xfrm>
            <a:custGeom>
              <a:avLst/>
              <a:gdLst/>
              <a:ahLst/>
              <a:cxnLst/>
              <a:rect l="0" t="0" r="0" b="0"/>
              <a:pathLst>
                <a:path w="171800" h="186468">
                  <a:moveTo>
                    <a:pt x="55986" y="87849"/>
                  </a:moveTo>
                  <a:lnTo>
                    <a:pt x="114603" y="87849"/>
                  </a:lnTo>
                  <a:lnTo>
                    <a:pt x="125479" y="84339"/>
                  </a:lnTo>
                  <a:lnTo>
                    <a:pt x="143804" y="71081"/>
                  </a:lnTo>
                  <a:lnTo>
                    <a:pt x="153508" y="50371"/>
                  </a:lnTo>
                  <a:lnTo>
                    <a:pt x="156095" y="38297"/>
                  </a:lnTo>
                  <a:lnTo>
                    <a:pt x="154311" y="29078"/>
                  </a:lnTo>
                  <a:lnTo>
                    <a:pt x="149612" y="21762"/>
                  </a:lnTo>
                  <a:lnTo>
                    <a:pt x="135032" y="10514"/>
                  </a:lnTo>
                  <a:lnTo>
                    <a:pt x="116854" y="1615"/>
                  </a:lnTo>
                  <a:lnTo>
                    <a:pt x="97076" y="0"/>
                  </a:lnTo>
                  <a:lnTo>
                    <a:pt x="77758" y="4351"/>
                  </a:lnTo>
                  <a:lnTo>
                    <a:pt x="46292" y="26209"/>
                  </a:lnTo>
                  <a:lnTo>
                    <a:pt x="17546" y="58645"/>
                  </a:lnTo>
                  <a:lnTo>
                    <a:pt x="1962" y="88555"/>
                  </a:lnTo>
                  <a:lnTo>
                    <a:pt x="0" y="109220"/>
                  </a:lnTo>
                  <a:lnTo>
                    <a:pt x="4197" y="130102"/>
                  </a:lnTo>
                  <a:lnTo>
                    <a:pt x="13861" y="151082"/>
                  </a:lnTo>
                  <a:lnTo>
                    <a:pt x="29075" y="165865"/>
                  </a:lnTo>
                  <a:lnTo>
                    <a:pt x="60490" y="180765"/>
                  </a:lnTo>
                  <a:lnTo>
                    <a:pt x="86064" y="186467"/>
                  </a:lnTo>
                  <a:lnTo>
                    <a:pt x="137490" y="180595"/>
                  </a:lnTo>
                  <a:lnTo>
                    <a:pt x="171799" y="1720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751" y="418144"/>
              <a:ext cx="126343" cy="144919"/>
            </a:xfrm>
            <a:custGeom>
              <a:avLst/>
              <a:gdLst/>
              <a:ahLst/>
              <a:cxnLst/>
              <a:rect l="0" t="0" r="0" b="0"/>
              <a:pathLst>
                <a:path w="126343" h="144919">
                  <a:moveTo>
                    <a:pt x="0" y="55638"/>
                  </a:moveTo>
                  <a:lnTo>
                    <a:pt x="8333" y="93116"/>
                  </a:lnTo>
                  <a:lnTo>
                    <a:pt x="11892" y="116748"/>
                  </a:lnTo>
                  <a:lnTo>
                    <a:pt x="22371" y="143935"/>
                  </a:lnTo>
                  <a:lnTo>
                    <a:pt x="20763" y="144918"/>
                  </a:lnTo>
                  <a:lnTo>
                    <a:pt x="17351" y="143234"/>
                  </a:lnTo>
                  <a:lnTo>
                    <a:pt x="10441" y="132004"/>
                  </a:lnTo>
                  <a:lnTo>
                    <a:pt x="4640" y="112975"/>
                  </a:lnTo>
                  <a:lnTo>
                    <a:pt x="2545" y="71717"/>
                  </a:lnTo>
                  <a:lnTo>
                    <a:pt x="6200" y="47576"/>
                  </a:lnTo>
                  <a:lnTo>
                    <a:pt x="17963" y="28268"/>
                  </a:lnTo>
                  <a:lnTo>
                    <a:pt x="34890" y="13058"/>
                  </a:lnTo>
                  <a:lnTo>
                    <a:pt x="54111" y="2398"/>
                  </a:lnTo>
                  <a:lnTo>
                    <a:pt x="74352" y="0"/>
                  </a:lnTo>
                  <a:lnTo>
                    <a:pt x="126342" y="29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9150" y="403429"/>
              <a:ext cx="231628" cy="165110"/>
            </a:xfrm>
            <a:custGeom>
              <a:avLst/>
              <a:gdLst/>
              <a:ahLst/>
              <a:cxnLst/>
              <a:rect l="0" t="0" r="0" b="0"/>
              <a:pathLst>
                <a:path w="231628" h="165110">
                  <a:moveTo>
                    <a:pt x="0" y="70353"/>
                  </a:moveTo>
                  <a:lnTo>
                    <a:pt x="3119" y="113045"/>
                  </a:lnTo>
                  <a:lnTo>
                    <a:pt x="5589" y="123381"/>
                  </a:lnTo>
                  <a:lnTo>
                    <a:pt x="7236" y="125592"/>
                  </a:lnTo>
                  <a:lnTo>
                    <a:pt x="9065" y="115571"/>
                  </a:lnTo>
                  <a:lnTo>
                    <a:pt x="13455" y="57922"/>
                  </a:lnTo>
                  <a:lnTo>
                    <a:pt x="15989" y="44518"/>
                  </a:lnTo>
                  <a:lnTo>
                    <a:pt x="21188" y="36752"/>
                  </a:lnTo>
                  <a:lnTo>
                    <a:pt x="28163" y="32745"/>
                  </a:lnTo>
                  <a:lnTo>
                    <a:pt x="36323" y="31243"/>
                  </a:lnTo>
                  <a:lnTo>
                    <a:pt x="44102" y="32581"/>
                  </a:lnTo>
                  <a:lnTo>
                    <a:pt x="58985" y="40307"/>
                  </a:lnTo>
                  <a:lnTo>
                    <a:pt x="80518" y="63400"/>
                  </a:lnTo>
                  <a:lnTo>
                    <a:pt x="98010" y="95626"/>
                  </a:lnTo>
                  <a:lnTo>
                    <a:pt x="98095" y="94220"/>
                  </a:lnTo>
                  <a:lnTo>
                    <a:pt x="95416" y="61159"/>
                  </a:lnTo>
                  <a:lnTo>
                    <a:pt x="100541" y="28634"/>
                  </a:lnTo>
                  <a:lnTo>
                    <a:pt x="105632" y="20314"/>
                  </a:lnTo>
                  <a:lnTo>
                    <a:pt x="120647" y="7949"/>
                  </a:lnTo>
                  <a:lnTo>
                    <a:pt x="154420" y="0"/>
                  </a:lnTo>
                  <a:lnTo>
                    <a:pt x="177426" y="7500"/>
                  </a:lnTo>
                  <a:lnTo>
                    <a:pt x="197009" y="22531"/>
                  </a:lnTo>
                  <a:lnTo>
                    <a:pt x="214611" y="50724"/>
                  </a:lnTo>
                  <a:lnTo>
                    <a:pt x="226065" y="82474"/>
                  </a:lnTo>
                  <a:lnTo>
                    <a:pt x="230528" y="131412"/>
                  </a:lnTo>
                  <a:lnTo>
                    <a:pt x="231627" y="1651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43166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05616" y="94756"/>
            <a:ext cx="8309158" cy="536954"/>
            <a:chOff x="1705616" y="94756"/>
            <a:chExt cx="8309158" cy="536954"/>
          </a:xfrm>
        </p:grpSpPr>
        <p:sp>
          <p:nvSpPr>
            <p:cNvPr id="9" name="Freeform 8"/>
            <p:cNvSpPr/>
            <p:nvPr/>
          </p:nvSpPr>
          <p:spPr>
            <a:xfrm>
              <a:off x="1705616" y="169941"/>
              <a:ext cx="231628" cy="398598"/>
            </a:xfrm>
            <a:custGeom>
              <a:avLst/>
              <a:gdLst/>
              <a:ahLst/>
              <a:cxnLst/>
              <a:rect l="0" t="0" r="0" b="0"/>
              <a:pathLst>
                <a:path w="231628" h="398598">
                  <a:moveTo>
                    <a:pt x="0" y="398597"/>
                  </a:moveTo>
                  <a:lnTo>
                    <a:pt x="9065" y="339980"/>
                  </a:lnTo>
                  <a:lnTo>
                    <a:pt x="17475" y="285806"/>
                  </a:lnTo>
                  <a:lnTo>
                    <a:pt x="20349" y="226926"/>
                  </a:lnTo>
                  <a:lnTo>
                    <a:pt x="20917" y="164905"/>
                  </a:lnTo>
                  <a:lnTo>
                    <a:pt x="28265" y="107594"/>
                  </a:lnTo>
                  <a:lnTo>
                    <a:pt x="34049" y="54333"/>
                  </a:lnTo>
                  <a:lnTo>
                    <a:pt x="46110" y="9670"/>
                  </a:lnTo>
                  <a:lnTo>
                    <a:pt x="51797" y="3612"/>
                  </a:lnTo>
                  <a:lnTo>
                    <a:pt x="59098" y="743"/>
                  </a:lnTo>
                  <a:lnTo>
                    <a:pt x="67475" y="0"/>
                  </a:lnTo>
                  <a:lnTo>
                    <a:pt x="75399" y="3014"/>
                  </a:lnTo>
                  <a:lnTo>
                    <a:pt x="90443" y="15722"/>
                  </a:lnTo>
                  <a:lnTo>
                    <a:pt x="117903" y="74018"/>
                  </a:lnTo>
                  <a:lnTo>
                    <a:pt x="138713" y="128722"/>
                  </a:lnTo>
                  <a:lnTo>
                    <a:pt x="162494" y="184588"/>
                  </a:lnTo>
                  <a:lnTo>
                    <a:pt x="186602" y="240684"/>
                  </a:lnTo>
                  <a:lnTo>
                    <a:pt x="206677" y="302456"/>
                  </a:lnTo>
                  <a:lnTo>
                    <a:pt x="221023" y="342562"/>
                  </a:lnTo>
                  <a:lnTo>
                    <a:pt x="231627" y="367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41061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376188"/>
              <a:ext cx="200042" cy="163322"/>
            </a:xfrm>
            <a:custGeom>
              <a:avLst/>
              <a:gdLst/>
              <a:ahLst/>
              <a:cxnLst/>
              <a:rect l="0" t="0" r="0" b="0"/>
              <a:pathLst>
                <a:path w="200042" h="163322">
                  <a:moveTo>
                    <a:pt x="0" y="34423"/>
                  </a:moveTo>
                  <a:lnTo>
                    <a:pt x="3119" y="77115"/>
                  </a:lnTo>
                  <a:lnTo>
                    <a:pt x="19128" y="136491"/>
                  </a:lnTo>
                  <a:lnTo>
                    <a:pt x="33093" y="163321"/>
                  </a:lnTo>
                  <a:lnTo>
                    <a:pt x="33760" y="162469"/>
                  </a:lnTo>
                  <a:lnTo>
                    <a:pt x="31776" y="105499"/>
                  </a:lnTo>
                  <a:lnTo>
                    <a:pt x="37212" y="51452"/>
                  </a:lnTo>
                  <a:lnTo>
                    <a:pt x="46174" y="29903"/>
                  </a:lnTo>
                  <a:lnTo>
                    <a:pt x="51840" y="20881"/>
                  </a:lnTo>
                  <a:lnTo>
                    <a:pt x="67493" y="7737"/>
                  </a:lnTo>
                  <a:lnTo>
                    <a:pt x="76581" y="2594"/>
                  </a:lnTo>
                  <a:lnTo>
                    <a:pt x="96037" y="0"/>
                  </a:lnTo>
                  <a:lnTo>
                    <a:pt x="115213" y="3916"/>
                  </a:lnTo>
                  <a:lnTo>
                    <a:pt x="131534" y="13455"/>
                  </a:lnTo>
                  <a:lnTo>
                    <a:pt x="175314" y="66940"/>
                  </a:lnTo>
                  <a:lnTo>
                    <a:pt x="190895" y="97870"/>
                  </a:lnTo>
                  <a:lnTo>
                    <a:pt x="200041" y="160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12489" y="379025"/>
              <a:ext cx="109046" cy="169115"/>
            </a:xfrm>
            <a:custGeom>
              <a:avLst/>
              <a:gdLst/>
              <a:ahLst/>
              <a:cxnLst/>
              <a:rect l="0" t="0" r="0" b="0"/>
              <a:pathLst>
                <a:path w="109046" h="169115">
                  <a:moveTo>
                    <a:pt x="9065" y="21057"/>
                  </a:moveTo>
                  <a:lnTo>
                    <a:pt x="0" y="79674"/>
                  </a:lnTo>
                  <a:lnTo>
                    <a:pt x="4559" y="114464"/>
                  </a:lnTo>
                  <a:lnTo>
                    <a:pt x="18908" y="146999"/>
                  </a:lnTo>
                  <a:lnTo>
                    <a:pt x="34497" y="162039"/>
                  </a:lnTo>
                  <a:lnTo>
                    <a:pt x="43567" y="167688"/>
                  </a:lnTo>
                  <a:lnTo>
                    <a:pt x="51953" y="169114"/>
                  </a:lnTo>
                  <a:lnTo>
                    <a:pt x="59884" y="167725"/>
                  </a:lnTo>
                  <a:lnTo>
                    <a:pt x="74935" y="159942"/>
                  </a:lnTo>
                  <a:lnTo>
                    <a:pt x="89423" y="148685"/>
                  </a:lnTo>
                  <a:lnTo>
                    <a:pt x="97422" y="129643"/>
                  </a:lnTo>
                  <a:lnTo>
                    <a:pt x="109045" y="72965"/>
                  </a:lnTo>
                  <a:lnTo>
                    <a:pt x="105200" y="26458"/>
                  </a:lnTo>
                  <a:lnTo>
                    <a:pt x="1038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0538" y="420192"/>
              <a:ext cx="266372" cy="137819"/>
            </a:xfrm>
            <a:custGeom>
              <a:avLst/>
              <a:gdLst/>
              <a:ahLst/>
              <a:cxnLst/>
              <a:rect l="0" t="0" r="0" b="0"/>
              <a:pathLst>
                <a:path w="266372" h="137819">
                  <a:moveTo>
                    <a:pt x="0" y="11476"/>
                  </a:moveTo>
                  <a:lnTo>
                    <a:pt x="5590" y="70093"/>
                  </a:lnTo>
                  <a:lnTo>
                    <a:pt x="14655" y="104883"/>
                  </a:lnTo>
                  <a:lnTo>
                    <a:pt x="15619" y="106503"/>
                  </a:lnTo>
                  <a:lnTo>
                    <a:pt x="11430" y="52051"/>
                  </a:lnTo>
                  <a:lnTo>
                    <a:pt x="17169" y="29119"/>
                  </a:lnTo>
                  <a:lnTo>
                    <a:pt x="21974" y="19729"/>
                  </a:lnTo>
                  <a:lnTo>
                    <a:pt x="29858" y="14638"/>
                  </a:lnTo>
                  <a:lnTo>
                    <a:pt x="51095" y="12101"/>
                  </a:lnTo>
                  <a:lnTo>
                    <a:pt x="73012" y="17993"/>
                  </a:lnTo>
                  <a:lnTo>
                    <a:pt x="93281" y="29580"/>
                  </a:lnTo>
                  <a:lnTo>
                    <a:pt x="116676" y="55835"/>
                  </a:lnTo>
                  <a:lnTo>
                    <a:pt x="129198" y="78822"/>
                  </a:lnTo>
                  <a:lnTo>
                    <a:pt x="129416" y="77430"/>
                  </a:lnTo>
                  <a:lnTo>
                    <a:pt x="128391" y="72993"/>
                  </a:lnTo>
                  <a:lnTo>
                    <a:pt x="132539" y="49980"/>
                  </a:lnTo>
                  <a:lnTo>
                    <a:pt x="146766" y="20935"/>
                  </a:lnTo>
                  <a:lnTo>
                    <a:pt x="162326" y="6711"/>
                  </a:lnTo>
                  <a:lnTo>
                    <a:pt x="171388" y="1280"/>
                  </a:lnTo>
                  <a:lnTo>
                    <a:pt x="179770" y="0"/>
                  </a:lnTo>
                  <a:lnTo>
                    <a:pt x="187697" y="1485"/>
                  </a:lnTo>
                  <a:lnTo>
                    <a:pt x="203914" y="10545"/>
                  </a:lnTo>
                  <a:lnTo>
                    <a:pt x="239801" y="44957"/>
                  </a:lnTo>
                  <a:lnTo>
                    <a:pt x="259396" y="75209"/>
                  </a:lnTo>
                  <a:lnTo>
                    <a:pt x="264178" y="85550"/>
                  </a:lnTo>
                  <a:lnTo>
                    <a:pt x="266371" y="106399"/>
                  </a:lnTo>
                  <a:lnTo>
                    <a:pt x="263213" y="1378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5865" y="189512"/>
              <a:ext cx="192786" cy="342688"/>
            </a:xfrm>
            <a:custGeom>
              <a:avLst/>
              <a:gdLst/>
              <a:ahLst/>
              <a:cxnLst/>
              <a:rect l="0" t="0" r="0" b="0"/>
              <a:pathLst>
                <a:path w="192786" h="342688">
                  <a:moveTo>
                    <a:pt x="0" y="0"/>
                  </a:moveTo>
                  <a:lnTo>
                    <a:pt x="3119" y="42692"/>
                  </a:lnTo>
                  <a:lnTo>
                    <a:pt x="16788" y="103238"/>
                  </a:lnTo>
                  <a:lnTo>
                    <a:pt x="26453" y="161336"/>
                  </a:lnTo>
                  <a:lnTo>
                    <a:pt x="39020" y="223202"/>
                  </a:lnTo>
                  <a:lnTo>
                    <a:pt x="46920" y="283160"/>
                  </a:lnTo>
                  <a:lnTo>
                    <a:pt x="45318" y="294059"/>
                  </a:lnTo>
                  <a:lnTo>
                    <a:pt x="43080" y="297815"/>
                  </a:lnTo>
                  <a:lnTo>
                    <a:pt x="40418" y="296809"/>
                  </a:lnTo>
                  <a:lnTo>
                    <a:pt x="37474" y="292629"/>
                  </a:lnTo>
                  <a:lnTo>
                    <a:pt x="33330" y="264390"/>
                  </a:lnTo>
                  <a:lnTo>
                    <a:pt x="37692" y="231976"/>
                  </a:lnTo>
                  <a:lnTo>
                    <a:pt x="49507" y="213845"/>
                  </a:lnTo>
                  <a:lnTo>
                    <a:pt x="57571" y="205734"/>
                  </a:lnTo>
                  <a:lnTo>
                    <a:pt x="67626" y="201497"/>
                  </a:lnTo>
                  <a:lnTo>
                    <a:pt x="91277" y="199909"/>
                  </a:lnTo>
                  <a:lnTo>
                    <a:pt x="125311" y="205592"/>
                  </a:lnTo>
                  <a:lnTo>
                    <a:pt x="152033" y="220274"/>
                  </a:lnTo>
                  <a:lnTo>
                    <a:pt x="174768" y="245031"/>
                  </a:lnTo>
                  <a:lnTo>
                    <a:pt x="190733" y="274593"/>
                  </a:lnTo>
                  <a:lnTo>
                    <a:pt x="192785" y="295177"/>
                  </a:lnTo>
                  <a:lnTo>
                    <a:pt x="188627" y="314854"/>
                  </a:lnTo>
                  <a:lnTo>
                    <a:pt x="178981" y="331398"/>
                  </a:lnTo>
                  <a:lnTo>
                    <a:pt x="170793" y="336745"/>
                  </a:lnTo>
                  <a:lnTo>
                    <a:pt x="149218" y="342687"/>
                  </a:lnTo>
                  <a:lnTo>
                    <a:pt x="110763" y="340443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3908" y="330917"/>
              <a:ext cx="129572" cy="174621"/>
            </a:xfrm>
            <a:custGeom>
              <a:avLst/>
              <a:gdLst/>
              <a:ahLst/>
              <a:cxnLst/>
              <a:rect l="0" t="0" r="0" b="0"/>
              <a:pathLst>
                <a:path w="129572" h="174621">
                  <a:moveTo>
                    <a:pt x="13584" y="90222"/>
                  </a:moveTo>
                  <a:lnTo>
                    <a:pt x="56276" y="87103"/>
                  </a:lnTo>
                  <a:lnTo>
                    <a:pt x="107247" y="71094"/>
                  </a:lnTo>
                  <a:lnTo>
                    <a:pt x="123842" y="59884"/>
                  </a:lnTo>
                  <a:lnTo>
                    <a:pt x="128033" y="52449"/>
                  </a:lnTo>
                  <a:lnTo>
                    <a:pt x="129571" y="34830"/>
                  </a:lnTo>
                  <a:lnTo>
                    <a:pt x="126004" y="26388"/>
                  </a:lnTo>
                  <a:lnTo>
                    <a:pt x="112681" y="10769"/>
                  </a:lnTo>
                  <a:lnTo>
                    <a:pt x="91942" y="2267"/>
                  </a:lnTo>
                  <a:lnTo>
                    <a:pt x="79861" y="0"/>
                  </a:lnTo>
                  <a:lnTo>
                    <a:pt x="57078" y="3720"/>
                  </a:lnTo>
                  <a:lnTo>
                    <a:pt x="27641" y="18969"/>
                  </a:lnTo>
                  <a:lnTo>
                    <a:pt x="12812" y="32818"/>
                  </a:lnTo>
                  <a:lnTo>
                    <a:pt x="2323" y="50671"/>
                  </a:lnTo>
                  <a:lnTo>
                    <a:pt x="0" y="70304"/>
                  </a:lnTo>
                  <a:lnTo>
                    <a:pt x="8041" y="111504"/>
                  </a:lnTo>
                  <a:lnTo>
                    <a:pt x="29300" y="152268"/>
                  </a:lnTo>
                  <a:lnTo>
                    <a:pt x="42406" y="168881"/>
                  </a:lnTo>
                  <a:lnTo>
                    <a:pt x="50346" y="173077"/>
                  </a:lnTo>
                  <a:lnTo>
                    <a:pt x="68527" y="174620"/>
                  </a:lnTo>
                  <a:lnTo>
                    <a:pt x="106455" y="166078"/>
                  </a:lnTo>
                  <a:lnTo>
                    <a:pt x="129397" y="1533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476" y="315854"/>
              <a:ext cx="136872" cy="185575"/>
            </a:xfrm>
            <a:custGeom>
              <a:avLst/>
              <a:gdLst/>
              <a:ahLst/>
              <a:cxnLst/>
              <a:rect l="0" t="0" r="0" b="0"/>
              <a:pathLst>
                <a:path w="136872" h="185575">
                  <a:moveTo>
                    <a:pt x="0" y="94757"/>
                  </a:moveTo>
                  <a:lnTo>
                    <a:pt x="5589" y="156850"/>
                  </a:lnTo>
                  <a:lnTo>
                    <a:pt x="20243" y="183605"/>
                  </a:lnTo>
                  <a:lnTo>
                    <a:pt x="22855" y="185574"/>
                  </a:lnTo>
                  <a:lnTo>
                    <a:pt x="23425" y="183378"/>
                  </a:lnTo>
                  <a:lnTo>
                    <a:pt x="9812" y="132288"/>
                  </a:lnTo>
                  <a:lnTo>
                    <a:pt x="1938" y="79814"/>
                  </a:lnTo>
                  <a:lnTo>
                    <a:pt x="7101" y="58480"/>
                  </a:lnTo>
                  <a:lnTo>
                    <a:pt x="18364" y="41199"/>
                  </a:lnTo>
                  <a:lnTo>
                    <a:pt x="44436" y="19486"/>
                  </a:lnTo>
                  <a:lnTo>
                    <a:pt x="64203" y="9441"/>
                  </a:lnTo>
                  <a:lnTo>
                    <a:pt x="118044" y="124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505367"/>
              <a:ext cx="38415" cy="126343"/>
            </a:xfrm>
            <a:custGeom>
              <a:avLst/>
              <a:gdLst/>
              <a:ahLst/>
              <a:cxnLst/>
              <a:rect l="0" t="0" r="0" b="0"/>
              <a:pathLst>
                <a:path w="38415" h="126343">
                  <a:moveTo>
                    <a:pt x="0" y="0"/>
                  </a:moveTo>
                  <a:lnTo>
                    <a:pt x="33577" y="55045"/>
                  </a:lnTo>
                  <a:lnTo>
                    <a:pt x="38414" y="90659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21844" y="242155"/>
              <a:ext cx="157929" cy="226560"/>
            </a:xfrm>
            <a:custGeom>
              <a:avLst/>
              <a:gdLst/>
              <a:ahLst/>
              <a:cxnLst/>
              <a:rect l="0" t="0" r="0" b="0"/>
              <a:pathLst>
                <a:path w="157929" h="226560">
                  <a:moveTo>
                    <a:pt x="0" y="42114"/>
                  </a:moveTo>
                  <a:lnTo>
                    <a:pt x="14572" y="84806"/>
                  </a:lnTo>
                  <a:lnTo>
                    <a:pt x="44664" y="147450"/>
                  </a:lnTo>
                  <a:lnTo>
                    <a:pt x="76119" y="210574"/>
                  </a:lnTo>
                  <a:lnTo>
                    <a:pt x="82332" y="221101"/>
                  </a:lnTo>
                  <a:lnTo>
                    <a:pt x="88813" y="225780"/>
                  </a:lnTo>
                  <a:lnTo>
                    <a:pt x="95473" y="226559"/>
                  </a:lnTo>
                  <a:lnTo>
                    <a:pt x="102254" y="224739"/>
                  </a:lnTo>
                  <a:lnTo>
                    <a:pt x="106773" y="218846"/>
                  </a:lnTo>
                  <a:lnTo>
                    <a:pt x="123426" y="155544"/>
                  </a:lnTo>
                  <a:lnTo>
                    <a:pt x="136988" y="99138"/>
                  </a:lnTo>
                  <a:lnTo>
                    <a:pt x="153264" y="4269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55137" y="301003"/>
              <a:ext cx="177319" cy="183308"/>
            </a:xfrm>
            <a:custGeom>
              <a:avLst/>
              <a:gdLst/>
              <a:ahLst/>
              <a:cxnLst/>
              <a:rect l="0" t="0" r="0" b="0"/>
              <a:pathLst>
                <a:path w="177319" h="183308">
                  <a:moveTo>
                    <a:pt x="93091" y="99079"/>
                  </a:moveTo>
                  <a:lnTo>
                    <a:pt x="89971" y="56388"/>
                  </a:lnTo>
                  <a:lnTo>
                    <a:pt x="78518" y="25209"/>
                  </a:lnTo>
                  <a:lnTo>
                    <a:pt x="72847" y="14737"/>
                  </a:lnTo>
                  <a:lnTo>
                    <a:pt x="64387" y="7756"/>
                  </a:lnTo>
                  <a:lnTo>
                    <a:pt x="42509" y="0"/>
                  </a:lnTo>
                  <a:lnTo>
                    <a:pt x="33633" y="1441"/>
                  </a:lnTo>
                  <a:lnTo>
                    <a:pt x="26546" y="5911"/>
                  </a:lnTo>
                  <a:lnTo>
                    <a:pt x="20652" y="12401"/>
                  </a:lnTo>
                  <a:lnTo>
                    <a:pt x="6767" y="49480"/>
                  </a:lnTo>
                  <a:lnTo>
                    <a:pt x="0" y="106006"/>
                  </a:lnTo>
                  <a:lnTo>
                    <a:pt x="1782" y="159113"/>
                  </a:lnTo>
                  <a:lnTo>
                    <a:pt x="4143" y="170687"/>
                  </a:lnTo>
                  <a:lnTo>
                    <a:pt x="10395" y="177234"/>
                  </a:lnTo>
                  <a:lnTo>
                    <a:pt x="19243" y="180428"/>
                  </a:lnTo>
                  <a:lnTo>
                    <a:pt x="29821" y="181388"/>
                  </a:lnTo>
                  <a:lnTo>
                    <a:pt x="47813" y="176215"/>
                  </a:lnTo>
                  <a:lnTo>
                    <a:pt x="55887" y="171560"/>
                  </a:lnTo>
                  <a:lnTo>
                    <a:pt x="67977" y="153910"/>
                  </a:lnTo>
                  <a:lnTo>
                    <a:pt x="85271" y="110040"/>
                  </a:lnTo>
                  <a:lnTo>
                    <a:pt x="89047" y="107556"/>
                  </a:lnTo>
                  <a:lnTo>
                    <a:pt x="92735" y="110580"/>
                  </a:lnTo>
                  <a:lnTo>
                    <a:pt x="132291" y="167863"/>
                  </a:lnTo>
                  <a:lnTo>
                    <a:pt x="149118" y="176443"/>
                  </a:lnTo>
                  <a:lnTo>
                    <a:pt x="177318" y="1833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1399" y="315854"/>
              <a:ext cx="126343" cy="161461"/>
            </a:xfrm>
            <a:custGeom>
              <a:avLst/>
              <a:gdLst/>
              <a:ahLst/>
              <a:cxnLst/>
              <a:rect l="0" t="0" r="0" b="0"/>
              <a:pathLst>
                <a:path w="126343" h="161461">
                  <a:moveTo>
                    <a:pt x="0" y="42114"/>
                  </a:moveTo>
                  <a:lnTo>
                    <a:pt x="17958" y="105542"/>
                  </a:lnTo>
                  <a:lnTo>
                    <a:pt x="36301" y="161460"/>
                  </a:lnTo>
                  <a:lnTo>
                    <a:pt x="17183" y="98602"/>
                  </a:lnTo>
                  <a:lnTo>
                    <a:pt x="12500" y="58721"/>
                  </a:lnTo>
                  <a:lnTo>
                    <a:pt x="15352" y="47337"/>
                  </a:lnTo>
                  <a:lnTo>
                    <a:pt x="27880" y="28448"/>
                  </a:lnTo>
                  <a:lnTo>
                    <a:pt x="48266" y="18493"/>
                  </a:lnTo>
                  <a:lnTo>
                    <a:pt x="109190" y="28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1969" y="36849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21969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10289" y="348626"/>
              <a:ext cx="174893" cy="146214"/>
            </a:xfrm>
            <a:custGeom>
              <a:avLst/>
              <a:gdLst/>
              <a:ahLst/>
              <a:cxnLst/>
              <a:rect l="0" t="0" r="0" b="0"/>
              <a:pathLst>
                <a:path w="174893" h="146214">
                  <a:moveTo>
                    <a:pt x="101193" y="61985"/>
                  </a:moveTo>
                  <a:lnTo>
                    <a:pt x="101193" y="39628"/>
                  </a:lnTo>
                  <a:lnTo>
                    <a:pt x="90014" y="8957"/>
                  </a:lnTo>
                  <a:lnTo>
                    <a:pt x="82042" y="3236"/>
                  </a:lnTo>
                  <a:lnTo>
                    <a:pt x="60706" y="0"/>
                  </a:lnTo>
                  <a:lnTo>
                    <a:pt x="41864" y="5580"/>
                  </a:lnTo>
                  <a:lnTo>
                    <a:pt x="25691" y="17029"/>
                  </a:lnTo>
                  <a:lnTo>
                    <a:pt x="10704" y="33816"/>
                  </a:lnTo>
                  <a:lnTo>
                    <a:pt x="2484" y="56094"/>
                  </a:lnTo>
                  <a:lnTo>
                    <a:pt x="0" y="80424"/>
                  </a:lnTo>
                  <a:lnTo>
                    <a:pt x="2796" y="102935"/>
                  </a:lnTo>
                  <a:lnTo>
                    <a:pt x="11057" y="121519"/>
                  </a:lnTo>
                  <a:lnTo>
                    <a:pt x="16536" y="129750"/>
                  </a:lnTo>
                  <a:lnTo>
                    <a:pt x="23698" y="134068"/>
                  </a:lnTo>
                  <a:lnTo>
                    <a:pt x="41014" y="135746"/>
                  </a:lnTo>
                  <a:lnTo>
                    <a:pt x="57289" y="129473"/>
                  </a:lnTo>
                  <a:lnTo>
                    <a:pt x="64904" y="124524"/>
                  </a:lnTo>
                  <a:lnTo>
                    <a:pt x="76486" y="109667"/>
                  </a:lnTo>
                  <a:lnTo>
                    <a:pt x="94863" y="68351"/>
                  </a:lnTo>
                  <a:lnTo>
                    <a:pt x="93310" y="74173"/>
                  </a:lnTo>
                  <a:lnTo>
                    <a:pt x="98079" y="88459"/>
                  </a:lnTo>
                  <a:lnTo>
                    <a:pt x="120205" y="120637"/>
                  </a:lnTo>
                  <a:lnTo>
                    <a:pt x="145820" y="136815"/>
                  </a:lnTo>
                  <a:lnTo>
                    <a:pt x="174892" y="146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64124" y="147398"/>
              <a:ext cx="202612" cy="342332"/>
            </a:xfrm>
            <a:custGeom>
              <a:avLst/>
              <a:gdLst/>
              <a:ahLst/>
              <a:cxnLst/>
              <a:rect l="0" t="0" r="0" b="0"/>
              <a:pathLst>
                <a:path w="202612" h="342332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68553"/>
                  </a:lnTo>
                  <a:lnTo>
                    <a:pt x="40051" y="224627"/>
                  </a:lnTo>
                  <a:lnTo>
                    <a:pt x="40537" y="279811"/>
                  </a:lnTo>
                  <a:lnTo>
                    <a:pt x="38723" y="281297"/>
                  </a:lnTo>
                  <a:lnTo>
                    <a:pt x="36344" y="278779"/>
                  </a:lnTo>
                  <a:lnTo>
                    <a:pt x="36820" y="266622"/>
                  </a:lnTo>
                  <a:lnTo>
                    <a:pt x="42101" y="249520"/>
                  </a:lnTo>
                  <a:lnTo>
                    <a:pt x="52247" y="230221"/>
                  </a:lnTo>
                  <a:lnTo>
                    <a:pt x="60567" y="223671"/>
                  </a:lnTo>
                  <a:lnTo>
                    <a:pt x="82291" y="216393"/>
                  </a:lnTo>
                  <a:lnTo>
                    <a:pt x="120829" y="217885"/>
                  </a:lnTo>
                  <a:lnTo>
                    <a:pt x="141829" y="225910"/>
                  </a:lnTo>
                  <a:lnTo>
                    <a:pt x="187826" y="250762"/>
                  </a:lnTo>
                  <a:lnTo>
                    <a:pt x="199682" y="267038"/>
                  </a:lnTo>
                  <a:lnTo>
                    <a:pt x="202611" y="289089"/>
                  </a:lnTo>
                  <a:lnTo>
                    <a:pt x="198844" y="312148"/>
                  </a:lnTo>
                  <a:lnTo>
                    <a:pt x="189371" y="330196"/>
                  </a:lnTo>
                  <a:lnTo>
                    <a:pt x="181229" y="335944"/>
                  </a:lnTo>
                  <a:lnTo>
                    <a:pt x="159705" y="342331"/>
                  </a:lnTo>
                  <a:lnTo>
                    <a:pt x="134541" y="338931"/>
                  </a:lnTo>
                  <a:lnTo>
                    <a:pt x="85848" y="317684"/>
                  </a:lnTo>
                  <a:lnTo>
                    <a:pt x="53179" y="29212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10742" y="178984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7061" y="147997"/>
                  </a:lnTo>
                  <a:lnTo>
                    <a:pt x="24142" y="197099"/>
                  </a:lnTo>
                  <a:lnTo>
                    <a:pt x="26534" y="255612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9450" y="313791"/>
              <a:ext cx="139974" cy="181049"/>
            </a:xfrm>
            <a:custGeom>
              <a:avLst/>
              <a:gdLst/>
              <a:ahLst/>
              <a:cxnLst/>
              <a:rect l="0" t="0" r="0" b="0"/>
              <a:pathLst>
                <a:path w="139974" h="181049">
                  <a:moveTo>
                    <a:pt x="0" y="138934"/>
                  </a:moveTo>
                  <a:lnTo>
                    <a:pt x="17981" y="123293"/>
                  </a:lnTo>
                  <a:lnTo>
                    <a:pt x="74354" y="100497"/>
                  </a:lnTo>
                  <a:lnTo>
                    <a:pt x="104310" y="88681"/>
                  </a:lnTo>
                  <a:lnTo>
                    <a:pt x="120839" y="77215"/>
                  </a:lnTo>
                  <a:lnTo>
                    <a:pt x="132866" y="61200"/>
                  </a:lnTo>
                  <a:lnTo>
                    <a:pt x="137710" y="52017"/>
                  </a:lnTo>
                  <a:lnTo>
                    <a:pt x="139973" y="32454"/>
                  </a:lnTo>
                  <a:lnTo>
                    <a:pt x="138939" y="22324"/>
                  </a:lnTo>
                  <a:lnTo>
                    <a:pt x="134740" y="14400"/>
                  </a:lnTo>
                  <a:lnTo>
                    <a:pt x="120716" y="2477"/>
                  </a:lnTo>
                  <a:lnTo>
                    <a:pt x="112063" y="0"/>
                  </a:lnTo>
                  <a:lnTo>
                    <a:pt x="93090" y="366"/>
                  </a:lnTo>
                  <a:lnTo>
                    <a:pt x="76079" y="7548"/>
                  </a:lnTo>
                  <a:lnTo>
                    <a:pt x="60719" y="19709"/>
                  </a:lnTo>
                  <a:lnTo>
                    <a:pt x="46094" y="36812"/>
                  </a:lnTo>
                  <a:lnTo>
                    <a:pt x="38034" y="59231"/>
                  </a:lnTo>
                  <a:lnTo>
                    <a:pt x="35622" y="83623"/>
                  </a:lnTo>
                  <a:lnTo>
                    <a:pt x="38449" y="106163"/>
                  </a:lnTo>
                  <a:lnTo>
                    <a:pt x="52207" y="138583"/>
                  </a:lnTo>
                  <a:lnTo>
                    <a:pt x="67657" y="153596"/>
                  </a:lnTo>
                  <a:lnTo>
                    <a:pt x="115814" y="1810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11606" y="463253"/>
              <a:ext cx="45643" cy="105286"/>
            </a:xfrm>
            <a:custGeom>
              <a:avLst/>
              <a:gdLst/>
              <a:ahLst/>
              <a:cxnLst/>
              <a:rect l="0" t="0" r="0" b="0"/>
              <a:pathLst>
                <a:path w="45643" h="105286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4786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87913" y="259227"/>
              <a:ext cx="190216" cy="185800"/>
            </a:xfrm>
            <a:custGeom>
              <a:avLst/>
              <a:gdLst/>
              <a:ahLst/>
              <a:cxnLst/>
              <a:rect l="0" t="0" r="0" b="0"/>
              <a:pathLst>
                <a:path w="190216" h="185800">
                  <a:moveTo>
                    <a:pt x="144833" y="46099"/>
                  </a:moveTo>
                  <a:lnTo>
                    <a:pt x="133654" y="29331"/>
                  </a:lnTo>
                  <a:lnTo>
                    <a:pt x="118807" y="17980"/>
                  </a:lnTo>
                  <a:lnTo>
                    <a:pt x="80680" y="1160"/>
                  </a:lnTo>
                  <a:lnTo>
                    <a:pt x="57049" y="0"/>
                  </a:lnTo>
                  <a:lnTo>
                    <a:pt x="44196" y="1328"/>
                  </a:lnTo>
                  <a:lnTo>
                    <a:pt x="34458" y="5723"/>
                  </a:lnTo>
                  <a:lnTo>
                    <a:pt x="20518" y="19965"/>
                  </a:lnTo>
                  <a:lnTo>
                    <a:pt x="6093" y="53303"/>
                  </a:lnTo>
                  <a:lnTo>
                    <a:pt x="0" y="92817"/>
                  </a:lnTo>
                  <a:lnTo>
                    <a:pt x="3783" y="134161"/>
                  </a:lnTo>
                  <a:lnTo>
                    <a:pt x="15464" y="155817"/>
                  </a:lnTo>
                  <a:lnTo>
                    <a:pt x="32353" y="172072"/>
                  </a:lnTo>
                  <a:lnTo>
                    <a:pt x="51558" y="183195"/>
                  </a:lnTo>
                  <a:lnTo>
                    <a:pt x="74911" y="185799"/>
                  </a:lnTo>
                  <a:lnTo>
                    <a:pt x="99719" y="181888"/>
                  </a:lnTo>
                  <a:lnTo>
                    <a:pt x="132246" y="166531"/>
                  </a:lnTo>
                  <a:lnTo>
                    <a:pt x="172176" y="133520"/>
                  </a:lnTo>
                  <a:lnTo>
                    <a:pt x="188159" y="107097"/>
                  </a:lnTo>
                  <a:lnTo>
                    <a:pt x="190215" y="87247"/>
                  </a:lnTo>
                  <a:lnTo>
                    <a:pt x="186060" y="67896"/>
                  </a:lnTo>
                  <a:lnTo>
                    <a:pt x="176414" y="51497"/>
                  </a:lnTo>
                  <a:lnTo>
                    <a:pt x="169397" y="46188"/>
                  </a:lnTo>
                  <a:lnTo>
                    <a:pt x="134304" y="35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6974" y="265409"/>
              <a:ext cx="157928" cy="173170"/>
            </a:xfrm>
            <a:custGeom>
              <a:avLst/>
              <a:gdLst/>
              <a:ahLst/>
              <a:cxnLst/>
              <a:rect l="0" t="0" r="0" b="0"/>
              <a:pathLst>
                <a:path w="157928" h="173170">
                  <a:moveTo>
                    <a:pt x="0" y="71502"/>
                  </a:moveTo>
                  <a:lnTo>
                    <a:pt x="25194" y="125377"/>
                  </a:lnTo>
                  <a:lnTo>
                    <a:pt x="44664" y="163383"/>
                  </a:lnTo>
                  <a:lnTo>
                    <a:pt x="52606" y="173169"/>
                  </a:lnTo>
                  <a:lnTo>
                    <a:pt x="28006" y="112654"/>
                  </a:lnTo>
                  <a:lnTo>
                    <a:pt x="13639" y="57728"/>
                  </a:lnTo>
                  <a:lnTo>
                    <a:pt x="12602" y="44772"/>
                  </a:lnTo>
                  <a:lnTo>
                    <a:pt x="17689" y="24137"/>
                  </a:lnTo>
                  <a:lnTo>
                    <a:pt x="22321" y="15359"/>
                  </a:lnTo>
                  <a:lnTo>
                    <a:pt x="30089" y="9507"/>
                  </a:lnTo>
                  <a:lnTo>
                    <a:pt x="51197" y="3005"/>
                  </a:lnTo>
                  <a:lnTo>
                    <a:pt x="101706" y="0"/>
                  </a:lnTo>
                  <a:lnTo>
                    <a:pt x="157927" y="83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82234" y="283322"/>
              <a:ext cx="213808" cy="169404"/>
            </a:xfrm>
            <a:custGeom>
              <a:avLst/>
              <a:gdLst/>
              <a:ahLst/>
              <a:cxnLst/>
              <a:rect l="0" t="0" r="0" b="0"/>
              <a:pathLst>
                <a:path w="213808" h="169404">
                  <a:moveTo>
                    <a:pt x="150636" y="74646"/>
                  </a:moveTo>
                  <a:lnTo>
                    <a:pt x="141061" y="43364"/>
                  </a:lnTo>
                  <a:lnTo>
                    <a:pt x="123102" y="19624"/>
                  </a:lnTo>
                  <a:lnTo>
                    <a:pt x="105644" y="4959"/>
                  </a:lnTo>
                  <a:lnTo>
                    <a:pt x="83066" y="0"/>
                  </a:lnTo>
                  <a:lnTo>
                    <a:pt x="59774" y="2866"/>
                  </a:lnTo>
                  <a:lnTo>
                    <a:pt x="41623" y="11938"/>
                  </a:lnTo>
                  <a:lnTo>
                    <a:pt x="18250" y="35789"/>
                  </a:lnTo>
                  <a:lnTo>
                    <a:pt x="2096" y="65083"/>
                  </a:lnTo>
                  <a:lnTo>
                    <a:pt x="0" y="91843"/>
                  </a:lnTo>
                  <a:lnTo>
                    <a:pt x="4138" y="119724"/>
                  </a:lnTo>
                  <a:lnTo>
                    <a:pt x="13776" y="139914"/>
                  </a:lnTo>
                  <a:lnTo>
                    <a:pt x="21962" y="146234"/>
                  </a:lnTo>
                  <a:lnTo>
                    <a:pt x="43535" y="153257"/>
                  </a:lnTo>
                  <a:lnTo>
                    <a:pt x="65601" y="150138"/>
                  </a:lnTo>
                  <a:lnTo>
                    <a:pt x="85937" y="139784"/>
                  </a:lnTo>
                  <a:lnTo>
                    <a:pt x="102774" y="123484"/>
                  </a:lnTo>
                  <a:lnTo>
                    <a:pt x="111816" y="101421"/>
                  </a:lnTo>
                  <a:lnTo>
                    <a:pt x="114228" y="88987"/>
                  </a:lnTo>
                  <a:lnTo>
                    <a:pt x="115835" y="85376"/>
                  </a:lnTo>
                  <a:lnTo>
                    <a:pt x="116907" y="87649"/>
                  </a:lnTo>
                  <a:lnTo>
                    <a:pt x="117621" y="93843"/>
                  </a:lnTo>
                  <a:lnTo>
                    <a:pt x="129805" y="119329"/>
                  </a:lnTo>
                  <a:lnTo>
                    <a:pt x="148234" y="143518"/>
                  </a:lnTo>
                  <a:lnTo>
                    <a:pt x="174101" y="159913"/>
                  </a:lnTo>
                  <a:lnTo>
                    <a:pt x="213807" y="1694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75103" y="270980"/>
              <a:ext cx="171666" cy="317273"/>
            </a:xfrm>
            <a:custGeom>
              <a:avLst/>
              <a:gdLst/>
              <a:ahLst/>
              <a:cxnLst/>
              <a:rect l="0" t="0" r="0" b="0"/>
              <a:pathLst>
                <a:path w="171666" h="317273">
                  <a:moveTo>
                    <a:pt x="20980" y="108045"/>
                  </a:moveTo>
                  <a:lnTo>
                    <a:pt x="12647" y="145523"/>
                  </a:lnTo>
                  <a:lnTo>
                    <a:pt x="14221" y="183491"/>
                  </a:lnTo>
                  <a:lnTo>
                    <a:pt x="19645" y="238242"/>
                  </a:lnTo>
                  <a:lnTo>
                    <a:pt x="26017" y="299799"/>
                  </a:lnTo>
                  <a:lnTo>
                    <a:pt x="24338" y="313090"/>
                  </a:lnTo>
                  <a:lnTo>
                    <a:pt x="22049" y="317272"/>
                  </a:lnTo>
                  <a:lnTo>
                    <a:pt x="19353" y="315380"/>
                  </a:lnTo>
                  <a:lnTo>
                    <a:pt x="9969" y="287241"/>
                  </a:lnTo>
                  <a:lnTo>
                    <a:pt x="1907" y="230920"/>
                  </a:lnTo>
                  <a:lnTo>
                    <a:pt x="314" y="174734"/>
                  </a:lnTo>
                  <a:lnTo>
                    <a:pt x="0" y="115456"/>
                  </a:lnTo>
                  <a:lnTo>
                    <a:pt x="5527" y="53357"/>
                  </a:lnTo>
                  <a:lnTo>
                    <a:pt x="14502" y="30707"/>
                  </a:lnTo>
                  <a:lnTo>
                    <a:pt x="20171" y="21392"/>
                  </a:lnTo>
                  <a:lnTo>
                    <a:pt x="35828" y="7921"/>
                  </a:lnTo>
                  <a:lnTo>
                    <a:pt x="44916" y="2692"/>
                  </a:lnTo>
                  <a:lnTo>
                    <a:pt x="64373" y="0"/>
                  </a:lnTo>
                  <a:lnTo>
                    <a:pt x="105461" y="7804"/>
                  </a:lnTo>
                  <a:lnTo>
                    <a:pt x="123257" y="20210"/>
                  </a:lnTo>
                  <a:lnTo>
                    <a:pt x="159794" y="59607"/>
                  </a:lnTo>
                  <a:lnTo>
                    <a:pt x="169633" y="78328"/>
                  </a:lnTo>
                  <a:lnTo>
                    <a:pt x="171665" y="98347"/>
                  </a:lnTo>
                  <a:lnTo>
                    <a:pt x="170570" y="108599"/>
                  </a:lnTo>
                  <a:lnTo>
                    <a:pt x="159994" y="126229"/>
                  </a:lnTo>
                  <a:lnTo>
                    <a:pt x="152260" y="134206"/>
                  </a:lnTo>
                  <a:lnTo>
                    <a:pt x="128069" y="143069"/>
                  </a:lnTo>
                  <a:lnTo>
                    <a:pt x="100160" y="145838"/>
                  </a:lnTo>
                  <a:lnTo>
                    <a:pt x="53648" y="141204"/>
                  </a:lnTo>
                  <a:lnTo>
                    <a:pt x="20980" y="1396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3446" y="273740"/>
              <a:ext cx="85850" cy="140168"/>
            </a:xfrm>
            <a:custGeom>
              <a:avLst/>
              <a:gdLst/>
              <a:ahLst/>
              <a:cxnLst/>
              <a:rect l="0" t="0" r="0" b="0"/>
              <a:pathLst>
                <a:path w="85850" h="140168">
                  <a:moveTo>
                    <a:pt x="1621" y="42114"/>
                  </a:moveTo>
                  <a:lnTo>
                    <a:pt x="16193" y="93139"/>
                  </a:lnTo>
                  <a:lnTo>
                    <a:pt x="37032" y="140167"/>
                  </a:lnTo>
                  <a:lnTo>
                    <a:pt x="35687" y="134827"/>
                  </a:lnTo>
                  <a:lnTo>
                    <a:pt x="4116" y="77535"/>
                  </a:lnTo>
                  <a:lnTo>
                    <a:pt x="0" y="54348"/>
                  </a:lnTo>
                  <a:lnTo>
                    <a:pt x="3240" y="33513"/>
                  </a:lnTo>
                  <a:lnTo>
                    <a:pt x="12480" y="16455"/>
                  </a:lnTo>
                  <a:lnTo>
                    <a:pt x="20558" y="10970"/>
                  </a:lnTo>
                  <a:lnTo>
                    <a:pt x="51945" y="3251"/>
                  </a:lnTo>
                  <a:lnTo>
                    <a:pt x="858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19896" y="273740"/>
              <a:ext cx="131791" cy="131744"/>
            </a:xfrm>
            <a:custGeom>
              <a:avLst/>
              <a:gdLst/>
              <a:ahLst/>
              <a:cxnLst/>
              <a:rect l="0" t="0" r="0" b="0"/>
              <a:pathLst>
                <a:path w="131791" h="131744">
                  <a:moveTo>
                    <a:pt x="86798" y="31586"/>
                  </a:moveTo>
                  <a:lnTo>
                    <a:pt x="75620" y="20408"/>
                  </a:lnTo>
                  <a:lnTo>
                    <a:pt x="68817" y="18285"/>
                  </a:lnTo>
                  <a:lnTo>
                    <a:pt x="51900" y="19045"/>
                  </a:lnTo>
                  <a:lnTo>
                    <a:pt x="22646" y="31640"/>
                  </a:lnTo>
                  <a:lnTo>
                    <a:pt x="8373" y="46818"/>
                  </a:lnTo>
                  <a:lnTo>
                    <a:pt x="2930" y="55778"/>
                  </a:lnTo>
                  <a:lnTo>
                    <a:pt x="0" y="78213"/>
                  </a:lnTo>
                  <a:lnTo>
                    <a:pt x="3768" y="101442"/>
                  </a:lnTo>
                  <a:lnTo>
                    <a:pt x="13241" y="119565"/>
                  </a:lnTo>
                  <a:lnTo>
                    <a:pt x="21382" y="125334"/>
                  </a:lnTo>
                  <a:lnTo>
                    <a:pt x="42907" y="131743"/>
                  </a:lnTo>
                  <a:lnTo>
                    <a:pt x="81333" y="129762"/>
                  </a:lnTo>
                  <a:lnTo>
                    <a:pt x="102307" y="121623"/>
                  </a:lnTo>
                  <a:lnTo>
                    <a:pt x="111175" y="116177"/>
                  </a:lnTo>
                  <a:lnTo>
                    <a:pt x="124149" y="100768"/>
                  </a:lnTo>
                  <a:lnTo>
                    <a:pt x="129246" y="91745"/>
                  </a:lnTo>
                  <a:lnTo>
                    <a:pt x="131790" y="69242"/>
                  </a:lnTo>
                  <a:lnTo>
                    <a:pt x="127852" y="45982"/>
                  </a:lnTo>
                  <a:lnTo>
                    <a:pt x="118302" y="27846"/>
                  </a:lnTo>
                  <a:lnTo>
                    <a:pt x="867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04304" y="100806"/>
              <a:ext cx="155075" cy="330912"/>
            </a:xfrm>
            <a:custGeom>
              <a:avLst/>
              <a:gdLst/>
              <a:ahLst/>
              <a:cxnLst/>
              <a:rect l="0" t="0" r="0" b="0"/>
              <a:pathLst>
                <a:path w="155075" h="330912">
                  <a:moveTo>
                    <a:pt x="112960" y="267691"/>
                  </a:moveTo>
                  <a:lnTo>
                    <a:pt x="112960" y="245334"/>
                  </a:lnTo>
                  <a:lnTo>
                    <a:pt x="101782" y="214663"/>
                  </a:lnTo>
                  <a:lnTo>
                    <a:pt x="78062" y="188938"/>
                  </a:lnTo>
                  <a:lnTo>
                    <a:pt x="68638" y="184773"/>
                  </a:lnTo>
                  <a:lnTo>
                    <a:pt x="48808" y="183265"/>
                  </a:lnTo>
                  <a:lnTo>
                    <a:pt x="39776" y="186841"/>
                  </a:lnTo>
                  <a:lnTo>
                    <a:pt x="23502" y="200172"/>
                  </a:lnTo>
                  <a:lnTo>
                    <a:pt x="6775" y="227408"/>
                  </a:lnTo>
                  <a:lnTo>
                    <a:pt x="0" y="263294"/>
                  </a:lnTo>
                  <a:lnTo>
                    <a:pt x="3581" y="297974"/>
                  </a:lnTo>
                  <a:lnTo>
                    <a:pt x="12095" y="316635"/>
                  </a:lnTo>
                  <a:lnTo>
                    <a:pt x="17641" y="324887"/>
                  </a:lnTo>
                  <a:lnTo>
                    <a:pt x="26017" y="329218"/>
                  </a:lnTo>
                  <a:lnTo>
                    <a:pt x="47802" y="330911"/>
                  </a:lnTo>
                  <a:lnTo>
                    <a:pt x="66844" y="324645"/>
                  </a:lnTo>
                  <a:lnTo>
                    <a:pt x="83105" y="312891"/>
                  </a:lnTo>
                  <a:lnTo>
                    <a:pt x="112609" y="273630"/>
                  </a:lnTo>
                  <a:lnTo>
                    <a:pt x="124502" y="248103"/>
                  </a:lnTo>
                  <a:lnTo>
                    <a:pt x="135257" y="193588"/>
                  </a:lnTo>
                  <a:lnTo>
                    <a:pt x="139247" y="164566"/>
                  </a:lnTo>
                  <a:lnTo>
                    <a:pt x="135397" y="101395"/>
                  </a:lnTo>
                  <a:lnTo>
                    <a:pt x="132291" y="72119"/>
                  </a:lnTo>
                  <a:lnTo>
                    <a:pt x="114352" y="18316"/>
                  </a:lnTo>
                  <a:lnTo>
                    <a:pt x="110378" y="6684"/>
                  </a:lnTo>
                  <a:lnTo>
                    <a:pt x="105390" y="1270"/>
                  </a:lnTo>
                  <a:lnTo>
                    <a:pt x="99724" y="0"/>
                  </a:lnTo>
                  <a:lnTo>
                    <a:pt x="93608" y="1493"/>
                  </a:lnTo>
                  <a:lnTo>
                    <a:pt x="89530" y="8337"/>
                  </a:lnTo>
                  <a:lnTo>
                    <a:pt x="85000" y="31540"/>
                  </a:lnTo>
                  <a:lnTo>
                    <a:pt x="89326" y="85690"/>
                  </a:lnTo>
                  <a:lnTo>
                    <a:pt x="91393" y="141446"/>
                  </a:lnTo>
                  <a:lnTo>
                    <a:pt x="97391" y="197520"/>
                  </a:lnTo>
                  <a:lnTo>
                    <a:pt x="111012" y="244081"/>
                  </a:lnTo>
                  <a:lnTo>
                    <a:pt x="128500" y="268234"/>
                  </a:lnTo>
                  <a:lnTo>
                    <a:pt x="155074" y="2887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33511" y="263212"/>
              <a:ext cx="118693" cy="158245"/>
            </a:xfrm>
            <a:custGeom>
              <a:avLst/>
              <a:gdLst/>
              <a:ahLst/>
              <a:cxnLst/>
              <a:rect l="0" t="0" r="0" b="0"/>
              <a:pathLst>
                <a:path w="118693" h="15824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999" y="118425"/>
                  </a:lnTo>
                  <a:lnTo>
                    <a:pt x="28913" y="152854"/>
                  </a:lnTo>
                  <a:lnTo>
                    <a:pt x="36678" y="156885"/>
                  </a:lnTo>
                  <a:lnTo>
                    <a:pt x="54665" y="158244"/>
                  </a:lnTo>
                  <a:lnTo>
                    <a:pt x="71238" y="151829"/>
                  </a:lnTo>
                  <a:lnTo>
                    <a:pt x="86402" y="140009"/>
                  </a:lnTo>
                  <a:lnTo>
                    <a:pt x="106924" y="113624"/>
                  </a:lnTo>
                  <a:lnTo>
                    <a:pt x="116691" y="93783"/>
                  </a:lnTo>
                  <a:lnTo>
                    <a:pt x="118692" y="73267"/>
                  </a:lnTo>
                  <a:lnTo>
                    <a:pt x="11538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18811" y="280356"/>
              <a:ext cx="140651" cy="124059"/>
            </a:xfrm>
            <a:custGeom>
              <a:avLst/>
              <a:gdLst/>
              <a:ahLst/>
              <a:cxnLst/>
              <a:rect l="0" t="0" r="0" b="0"/>
              <a:pathLst>
                <a:path w="140651" h="124059">
                  <a:moveTo>
                    <a:pt x="98536" y="24970"/>
                  </a:moveTo>
                  <a:lnTo>
                    <a:pt x="80556" y="9329"/>
                  </a:lnTo>
                  <a:lnTo>
                    <a:pt x="63638" y="1251"/>
                  </a:lnTo>
                  <a:lnTo>
                    <a:pt x="44421" y="0"/>
                  </a:lnTo>
                  <a:lnTo>
                    <a:pt x="34384" y="1304"/>
                  </a:lnTo>
                  <a:lnTo>
                    <a:pt x="26522" y="5683"/>
                  </a:lnTo>
                  <a:lnTo>
                    <a:pt x="14667" y="19908"/>
                  </a:lnTo>
                  <a:lnTo>
                    <a:pt x="1416" y="47647"/>
                  </a:lnTo>
                  <a:lnTo>
                    <a:pt x="0" y="67804"/>
                  </a:lnTo>
                  <a:lnTo>
                    <a:pt x="4439" y="88461"/>
                  </a:lnTo>
                  <a:lnTo>
                    <a:pt x="14212" y="109340"/>
                  </a:lnTo>
                  <a:lnTo>
                    <a:pt x="22433" y="116312"/>
                  </a:lnTo>
                  <a:lnTo>
                    <a:pt x="44045" y="124058"/>
                  </a:lnTo>
                  <a:lnTo>
                    <a:pt x="76931" y="122830"/>
                  </a:lnTo>
                  <a:lnTo>
                    <a:pt x="108902" y="115057"/>
                  </a:lnTo>
                  <a:lnTo>
                    <a:pt x="123810" y="105563"/>
                  </a:lnTo>
                  <a:lnTo>
                    <a:pt x="140650" y="88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22632" y="94756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62478"/>
                  </a:lnTo>
                  <a:lnTo>
                    <a:pt x="3119" y="111319"/>
                  </a:lnTo>
                  <a:lnTo>
                    <a:pt x="8333" y="167124"/>
                  </a:lnTo>
                  <a:lnTo>
                    <a:pt x="9878" y="217584"/>
                  </a:lnTo>
                  <a:lnTo>
                    <a:pt x="10400" y="276556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38404" y="20004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0583" y="12724"/>
                  </a:lnTo>
                  <a:lnTo>
                    <a:pt x="81451" y="5373"/>
                  </a:lnTo>
                  <a:lnTo>
                    <a:pt x="19984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62450" y="266225"/>
              <a:ext cx="189878" cy="178955"/>
            </a:xfrm>
            <a:custGeom>
              <a:avLst/>
              <a:gdLst/>
              <a:ahLst/>
              <a:cxnLst/>
              <a:rect l="0" t="0" r="0" b="0"/>
              <a:pathLst>
                <a:path w="189878" h="178955">
                  <a:moveTo>
                    <a:pt x="144493" y="39101"/>
                  </a:moveTo>
                  <a:lnTo>
                    <a:pt x="138904" y="22333"/>
                  </a:lnTo>
                  <a:lnTo>
                    <a:pt x="126801" y="10982"/>
                  </a:lnTo>
                  <a:lnTo>
                    <a:pt x="108554" y="3207"/>
                  </a:lnTo>
                  <a:lnTo>
                    <a:pt x="73143" y="0"/>
                  </a:lnTo>
                  <a:lnTo>
                    <a:pt x="50781" y="3395"/>
                  </a:lnTo>
                  <a:lnTo>
                    <a:pt x="32263" y="15043"/>
                  </a:lnTo>
                  <a:lnTo>
                    <a:pt x="17404" y="31918"/>
                  </a:lnTo>
                  <a:lnTo>
                    <a:pt x="6900" y="51116"/>
                  </a:lnTo>
                  <a:lnTo>
                    <a:pt x="0" y="92834"/>
                  </a:lnTo>
                  <a:lnTo>
                    <a:pt x="4624" y="119134"/>
                  </a:lnTo>
                  <a:lnTo>
                    <a:pt x="20382" y="150552"/>
                  </a:lnTo>
                  <a:lnTo>
                    <a:pt x="34351" y="165844"/>
                  </a:lnTo>
                  <a:lnTo>
                    <a:pt x="52256" y="176540"/>
                  </a:lnTo>
                  <a:lnTo>
                    <a:pt x="75033" y="178954"/>
                  </a:lnTo>
                  <a:lnTo>
                    <a:pt x="99584" y="174957"/>
                  </a:lnTo>
                  <a:lnTo>
                    <a:pt x="131966" y="159553"/>
                  </a:lnTo>
                  <a:lnTo>
                    <a:pt x="156899" y="139001"/>
                  </a:lnTo>
                  <a:lnTo>
                    <a:pt x="177935" y="111205"/>
                  </a:lnTo>
                  <a:lnTo>
                    <a:pt x="187822" y="91034"/>
                  </a:lnTo>
                  <a:lnTo>
                    <a:pt x="189877" y="70371"/>
                  </a:lnTo>
                  <a:lnTo>
                    <a:pt x="185720" y="49489"/>
                  </a:lnTo>
                  <a:lnTo>
                    <a:pt x="171396" y="21512"/>
                  </a:lnTo>
                  <a:lnTo>
                    <a:pt x="155021" y="75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03956" y="149172"/>
              <a:ext cx="124087" cy="293025"/>
            </a:xfrm>
            <a:custGeom>
              <a:avLst/>
              <a:gdLst/>
              <a:ahLst/>
              <a:cxnLst/>
              <a:rect l="0" t="0" r="0" b="0"/>
              <a:pathLst>
                <a:path w="124087" h="293025">
                  <a:moveTo>
                    <a:pt x="29329" y="293024"/>
                  </a:moveTo>
                  <a:lnTo>
                    <a:pt x="29329" y="244094"/>
                  </a:lnTo>
                  <a:lnTo>
                    <a:pt x="23740" y="190552"/>
                  </a:lnTo>
                  <a:lnTo>
                    <a:pt x="11117" y="132348"/>
                  </a:lnTo>
                  <a:lnTo>
                    <a:pt x="1411" y="71781"/>
                  </a:lnTo>
                  <a:lnTo>
                    <a:pt x="0" y="33408"/>
                  </a:lnTo>
                  <a:lnTo>
                    <a:pt x="3816" y="10353"/>
                  </a:lnTo>
                  <a:lnTo>
                    <a:pt x="11151" y="3971"/>
                  </a:lnTo>
                  <a:lnTo>
                    <a:pt x="34897" y="0"/>
                  </a:lnTo>
                  <a:lnTo>
                    <a:pt x="87058" y="6982"/>
                  </a:lnTo>
                  <a:lnTo>
                    <a:pt x="124086" y="192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49057" y="27374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1464"/>
                  </a:lnTo>
                  <a:lnTo>
                    <a:pt x="30882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43896" y="20004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2"/>
                  </a:lnTo>
                  <a:lnTo>
                    <a:pt x="57" y="186628"/>
                  </a:lnTo>
                  <a:lnTo>
                    <a:pt x="11" y="24509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7026" y="30532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66953" y="10528"/>
                  </a:lnTo>
                  <a:lnTo>
                    <a:pt x="106418" y="10528"/>
                  </a:lnTo>
                  <a:lnTo>
                    <a:pt x="47710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49181" y="115813"/>
              <a:ext cx="315856" cy="323011"/>
            </a:xfrm>
            <a:custGeom>
              <a:avLst/>
              <a:gdLst/>
              <a:ahLst/>
              <a:cxnLst/>
              <a:rect l="0" t="0" r="0" b="0"/>
              <a:pathLst>
                <a:path w="315856" h="323011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4749" y="159756"/>
                  </a:lnTo>
                  <a:lnTo>
                    <a:pt x="29560" y="208642"/>
                  </a:lnTo>
                  <a:lnTo>
                    <a:pt x="30015" y="267034"/>
                  </a:lnTo>
                  <a:lnTo>
                    <a:pt x="28199" y="266930"/>
                  </a:lnTo>
                  <a:lnTo>
                    <a:pt x="25819" y="262181"/>
                  </a:lnTo>
                  <a:lnTo>
                    <a:pt x="26292" y="247546"/>
                  </a:lnTo>
                  <a:lnTo>
                    <a:pt x="31572" y="229344"/>
                  </a:lnTo>
                  <a:lnTo>
                    <a:pt x="54026" y="192181"/>
                  </a:lnTo>
                  <a:lnTo>
                    <a:pt x="60584" y="184273"/>
                  </a:lnTo>
                  <a:lnTo>
                    <a:pt x="70805" y="181340"/>
                  </a:lnTo>
                  <a:lnTo>
                    <a:pt x="97759" y="184321"/>
                  </a:lnTo>
                  <a:lnTo>
                    <a:pt x="119878" y="193444"/>
                  </a:lnTo>
                  <a:lnTo>
                    <a:pt x="129052" y="199153"/>
                  </a:lnTo>
                  <a:lnTo>
                    <a:pt x="142364" y="214854"/>
                  </a:lnTo>
                  <a:lnTo>
                    <a:pt x="160443" y="253530"/>
                  </a:lnTo>
                  <a:lnTo>
                    <a:pt x="166082" y="290109"/>
                  </a:lnTo>
                  <a:lnTo>
                    <a:pt x="168043" y="294012"/>
                  </a:lnTo>
                  <a:lnTo>
                    <a:pt x="170521" y="291934"/>
                  </a:lnTo>
                  <a:lnTo>
                    <a:pt x="177563" y="279487"/>
                  </a:lnTo>
                  <a:lnTo>
                    <a:pt x="188491" y="266156"/>
                  </a:lnTo>
                  <a:lnTo>
                    <a:pt x="218977" y="251087"/>
                  </a:lnTo>
                  <a:lnTo>
                    <a:pt x="270342" y="228759"/>
                  </a:lnTo>
                  <a:lnTo>
                    <a:pt x="278495" y="222696"/>
                  </a:lnTo>
                  <a:lnTo>
                    <a:pt x="283929" y="213975"/>
                  </a:lnTo>
                  <a:lnTo>
                    <a:pt x="289968" y="191806"/>
                  </a:lnTo>
                  <a:lnTo>
                    <a:pt x="289238" y="181683"/>
                  </a:lnTo>
                  <a:lnTo>
                    <a:pt x="282189" y="164196"/>
                  </a:lnTo>
                  <a:lnTo>
                    <a:pt x="268137" y="151745"/>
                  </a:lnTo>
                  <a:lnTo>
                    <a:pt x="259476" y="146787"/>
                  </a:lnTo>
                  <a:lnTo>
                    <a:pt x="237375" y="144397"/>
                  </a:lnTo>
                  <a:lnTo>
                    <a:pt x="224931" y="145398"/>
                  </a:lnTo>
                  <a:lnTo>
                    <a:pt x="204864" y="155868"/>
                  </a:lnTo>
                  <a:lnTo>
                    <a:pt x="172918" y="185597"/>
                  </a:lnTo>
                  <a:lnTo>
                    <a:pt x="164591" y="209219"/>
                  </a:lnTo>
                  <a:lnTo>
                    <a:pt x="163229" y="236876"/>
                  </a:lnTo>
                  <a:lnTo>
                    <a:pt x="175616" y="272177"/>
                  </a:lnTo>
                  <a:lnTo>
                    <a:pt x="187626" y="294103"/>
                  </a:lnTo>
                  <a:lnTo>
                    <a:pt x="203882" y="309307"/>
                  </a:lnTo>
                  <a:lnTo>
                    <a:pt x="223975" y="318794"/>
                  </a:lnTo>
                  <a:lnTo>
                    <a:pt x="248503" y="323010"/>
                  </a:lnTo>
                  <a:lnTo>
                    <a:pt x="303751" y="309273"/>
                  </a:lnTo>
                  <a:lnTo>
                    <a:pt x="315855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93614" y="168455"/>
              <a:ext cx="18864" cy="326385"/>
            </a:xfrm>
            <a:custGeom>
              <a:avLst/>
              <a:gdLst/>
              <a:ahLst/>
              <a:cxnLst/>
              <a:rect l="0" t="0" r="0" b="0"/>
              <a:pathLst>
                <a:path w="18864" h="326385">
                  <a:moveTo>
                    <a:pt x="8334" y="0"/>
                  </a:moveTo>
                  <a:lnTo>
                    <a:pt x="0" y="48931"/>
                  </a:lnTo>
                  <a:lnTo>
                    <a:pt x="1576" y="96777"/>
                  </a:lnTo>
                  <a:lnTo>
                    <a:pt x="6332" y="147998"/>
                  </a:lnTo>
                  <a:lnTo>
                    <a:pt x="7741" y="200219"/>
                  </a:lnTo>
                  <a:lnTo>
                    <a:pt x="11278" y="249617"/>
                  </a:lnTo>
                  <a:lnTo>
                    <a:pt x="16616" y="290770"/>
                  </a:lnTo>
                  <a:lnTo>
                    <a:pt x="18863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96663" y="305326"/>
              <a:ext cx="242157" cy="10337"/>
            </a:xfrm>
            <a:custGeom>
              <a:avLst/>
              <a:gdLst/>
              <a:ahLst/>
              <a:cxnLst/>
              <a:rect l="0" t="0" r="0" b="0"/>
              <a:pathLst>
                <a:path w="242157" h="10337">
                  <a:moveTo>
                    <a:pt x="242156" y="0"/>
                  </a:moveTo>
                  <a:lnTo>
                    <a:pt x="214599" y="7236"/>
                  </a:lnTo>
                  <a:lnTo>
                    <a:pt x="152138" y="9878"/>
                  </a:lnTo>
                  <a:lnTo>
                    <a:pt x="96161" y="10336"/>
                  </a:lnTo>
                  <a:lnTo>
                    <a:pt x="45649" y="7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91116" y="326383"/>
              <a:ext cx="232682" cy="136226"/>
            </a:xfrm>
            <a:custGeom>
              <a:avLst/>
              <a:gdLst/>
              <a:ahLst/>
              <a:cxnLst/>
              <a:rect l="0" t="0" r="0" b="0"/>
              <a:pathLst>
                <a:path w="232682" h="136226">
                  <a:moveTo>
                    <a:pt x="5588" y="10528"/>
                  </a:moveTo>
                  <a:lnTo>
                    <a:pt x="0" y="27296"/>
                  </a:lnTo>
                  <a:lnTo>
                    <a:pt x="4441" y="78875"/>
                  </a:lnTo>
                  <a:lnTo>
                    <a:pt x="10148" y="102906"/>
                  </a:lnTo>
                  <a:lnTo>
                    <a:pt x="15647" y="111888"/>
                  </a:lnTo>
                  <a:lnTo>
                    <a:pt x="31116" y="124987"/>
                  </a:lnTo>
                  <a:lnTo>
                    <a:pt x="52809" y="128469"/>
                  </a:lnTo>
                  <a:lnTo>
                    <a:pt x="65144" y="127760"/>
                  </a:lnTo>
                  <a:lnTo>
                    <a:pt x="85090" y="117614"/>
                  </a:lnTo>
                  <a:lnTo>
                    <a:pt x="93685" y="109995"/>
                  </a:lnTo>
                  <a:lnTo>
                    <a:pt x="103234" y="89051"/>
                  </a:lnTo>
                  <a:lnTo>
                    <a:pt x="105781" y="76915"/>
                  </a:lnTo>
                  <a:lnTo>
                    <a:pt x="108648" y="73503"/>
                  </a:lnTo>
                  <a:lnTo>
                    <a:pt x="111730" y="75908"/>
                  </a:lnTo>
                  <a:lnTo>
                    <a:pt x="114954" y="82191"/>
                  </a:lnTo>
                  <a:lnTo>
                    <a:pt x="159209" y="128551"/>
                  </a:lnTo>
                  <a:lnTo>
                    <a:pt x="168833" y="133664"/>
                  </a:lnTo>
                  <a:lnTo>
                    <a:pt x="192006" y="136225"/>
                  </a:lnTo>
                  <a:lnTo>
                    <a:pt x="202396" y="132931"/>
                  </a:lnTo>
                  <a:lnTo>
                    <a:pt x="220180" y="119912"/>
                  </a:lnTo>
                  <a:lnTo>
                    <a:pt x="229644" y="99307"/>
                  </a:lnTo>
                  <a:lnTo>
                    <a:pt x="232681" y="75722"/>
                  </a:lnTo>
                  <a:lnTo>
                    <a:pt x="230131" y="53541"/>
                  </a:lnTo>
                  <a:lnTo>
                    <a:pt x="20563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62876" y="326383"/>
              <a:ext cx="158891" cy="153505"/>
            </a:xfrm>
            <a:custGeom>
              <a:avLst/>
              <a:gdLst/>
              <a:ahLst/>
              <a:cxnLst/>
              <a:rect l="0" t="0" r="0" b="0"/>
              <a:pathLst>
                <a:path w="158891" h="153505">
                  <a:moveTo>
                    <a:pt x="102326" y="21057"/>
                  </a:moveTo>
                  <a:lnTo>
                    <a:pt x="85558" y="9879"/>
                  </a:lnTo>
                  <a:lnTo>
                    <a:pt x="64848" y="7510"/>
                  </a:lnTo>
                  <a:lnTo>
                    <a:pt x="42385" y="11527"/>
                  </a:lnTo>
                  <a:lnTo>
                    <a:pt x="24603" y="21111"/>
                  </a:lnTo>
                  <a:lnTo>
                    <a:pt x="12021" y="36289"/>
                  </a:lnTo>
                  <a:lnTo>
                    <a:pt x="3699" y="55903"/>
                  </a:lnTo>
                  <a:lnTo>
                    <a:pt x="0" y="80218"/>
                  </a:lnTo>
                  <a:lnTo>
                    <a:pt x="4595" y="103503"/>
                  </a:lnTo>
                  <a:lnTo>
                    <a:pt x="15606" y="124380"/>
                  </a:lnTo>
                  <a:lnTo>
                    <a:pt x="32198" y="141458"/>
                  </a:lnTo>
                  <a:lnTo>
                    <a:pt x="54390" y="150607"/>
                  </a:lnTo>
                  <a:lnTo>
                    <a:pt x="78682" y="153504"/>
                  </a:lnTo>
                  <a:lnTo>
                    <a:pt x="101176" y="150892"/>
                  </a:lnTo>
                  <a:lnTo>
                    <a:pt x="119752" y="142712"/>
                  </a:lnTo>
                  <a:lnTo>
                    <a:pt x="127981" y="137256"/>
                  </a:lnTo>
                  <a:lnTo>
                    <a:pt x="140244" y="121834"/>
                  </a:lnTo>
                  <a:lnTo>
                    <a:pt x="157650" y="83337"/>
                  </a:lnTo>
                  <a:lnTo>
                    <a:pt x="158890" y="62775"/>
                  </a:lnTo>
                  <a:lnTo>
                    <a:pt x="154372" y="43108"/>
                  </a:lnTo>
                  <a:lnTo>
                    <a:pt x="144564" y="26568"/>
                  </a:lnTo>
                  <a:lnTo>
                    <a:pt x="129287" y="14538"/>
                  </a:lnTo>
                  <a:lnTo>
                    <a:pt x="917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00207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022122" y="880701"/>
            <a:ext cx="1431226" cy="385613"/>
            <a:chOff x="2022122" y="880701"/>
            <a:chExt cx="1431226" cy="385613"/>
          </a:xfrm>
        </p:grpSpPr>
        <p:sp>
          <p:nvSpPr>
            <p:cNvPr id="51" name="Freeform 50"/>
            <p:cNvSpPr/>
            <p:nvPr/>
          </p:nvSpPr>
          <p:spPr>
            <a:xfrm>
              <a:off x="2022122" y="926507"/>
              <a:ext cx="199392" cy="339807"/>
            </a:xfrm>
            <a:custGeom>
              <a:avLst/>
              <a:gdLst/>
              <a:ahLst/>
              <a:cxnLst/>
              <a:rect l="0" t="0" r="0" b="0"/>
              <a:pathLst>
                <a:path w="199392" h="33980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37662"/>
                  </a:lnTo>
                  <a:lnTo>
                    <a:pt x="7739" y="192867"/>
                  </a:lnTo>
                  <a:lnTo>
                    <a:pt x="6124" y="247439"/>
                  </a:lnTo>
                  <a:lnTo>
                    <a:pt x="4476" y="290125"/>
                  </a:lnTo>
                  <a:lnTo>
                    <a:pt x="6307" y="313778"/>
                  </a:lnTo>
                  <a:lnTo>
                    <a:pt x="3221" y="335989"/>
                  </a:lnTo>
                  <a:lnTo>
                    <a:pt x="4270" y="339806"/>
                  </a:lnTo>
                  <a:lnTo>
                    <a:pt x="7309" y="338842"/>
                  </a:lnTo>
                  <a:lnTo>
                    <a:pt x="18095" y="330751"/>
                  </a:lnTo>
                  <a:lnTo>
                    <a:pt x="74940" y="308911"/>
                  </a:lnTo>
                  <a:lnTo>
                    <a:pt x="129877" y="297933"/>
                  </a:lnTo>
                  <a:lnTo>
                    <a:pt x="170215" y="295727"/>
                  </a:lnTo>
                  <a:lnTo>
                    <a:pt x="19939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63585" y="107390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4114" y="90545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9065"/>
                  </a:lnTo>
                  <a:lnTo>
                    <a:pt x="78588" y="18669"/>
                  </a:lnTo>
                  <a:lnTo>
                    <a:pt x="3615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16269" y="1094963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102124" y="37087"/>
                  </a:lnTo>
                  <a:lnTo>
                    <a:pt x="75637" y="79363"/>
                  </a:lnTo>
                  <a:lnTo>
                    <a:pt x="14237" y="12382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79440" y="1094963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2" y="42692"/>
                  </a:lnTo>
                  <a:lnTo>
                    <a:pt x="52997" y="97003"/>
                  </a:lnTo>
                  <a:lnTo>
                    <a:pt x="65668" y="113302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32124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32124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21595" y="1179191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69036" y="880701"/>
              <a:ext cx="271945" cy="340605"/>
            </a:xfrm>
            <a:custGeom>
              <a:avLst/>
              <a:gdLst/>
              <a:ahLst/>
              <a:cxnLst/>
              <a:rect l="0" t="0" r="0" b="0"/>
              <a:pathLst>
                <a:path w="271945" h="340605">
                  <a:moveTo>
                    <a:pt x="0" y="24749"/>
                  </a:moveTo>
                  <a:lnTo>
                    <a:pt x="58617" y="24749"/>
                  </a:lnTo>
                  <a:lnTo>
                    <a:pt x="120026" y="24749"/>
                  </a:lnTo>
                  <a:lnTo>
                    <a:pt x="175310" y="21630"/>
                  </a:lnTo>
                  <a:lnTo>
                    <a:pt x="238379" y="6791"/>
                  </a:lnTo>
                  <a:lnTo>
                    <a:pt x="261534" y="0"/>
                  </a:lnTo>
                  <a:lnTo>
                    <a:pt x="267942" y="1231"/>
                  </a:lnTo>
                  <a:lnTo>
                    <a:pt x="271045" y="5561"/>
                  </a:lnTo>
                  <a:lnTo>
                    <a:pt x="271944" y="11957"/>
                  </a:lnTo>
                  <a:lnTo>
                    <a:pt x="266703" y="25303"/>
                  </a:lnTo>
                  <a:lnTo>
                    <a:pt x="229785" y="88569"/>
                  </a:lnTo>
                  <a:lnTo>
                    <a:pt x="199337" y="143768"/>
                  </a:lnTo>
                  <a:lnTo>
                    <a:pt x="171826" y="197348"/>
                  </a:lnTo>
                  <a:lnTo>
                    <a:pt x="129839" y="260755"/>
                  </a:lnTo>
                  <a:lnTo>
                    <a:pt x="96801" y="319932"/>
                  </a:lnTo>
                  <a:lnTo>
                    <a:pt x="84228" y="3406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43635" y="1067991"/>
              <a:ext cx="209713" cy="177222"/>
            </a:xfrm>
            <a:custGeom>
              <a:avLst/>
              <a:gdLst/>
              <a:ahLst/>
              <a:cxnLst/>
              <a:rect l="0" t="0" r="0" b="0"/>
              <a:pathLst>
                <a:path w="209713" h="177222">
                  <a:moveTo>
                    <a:pt x="146541" y="79615"/>
                  </a:moveTo>
                  <a:lnTo>
                    <a:pt x="127413" y="26910"/>
                  </a:lnTo>
                  <a:lnTo>
                    <a:pt x="116202" y="10957"/>
                  </a:lnTo>
                  <a:lnTo>
                    <a:pt x="97182" y="2307"/>
                  </a:lnTo>
                  <a:lnTo>
                    <a:pt x="85559" y="0"/>
                  </a:lnTo>
                  <a:lnTo>
                    <a:pt x="63286" y="3676"/>
                  </a:lnTo>
                  <a:lnTo>
                    <a:pt x="34135" y="18900"/>
                  </a:lnTo>
                  <a:lnTo>
                    <a:pt x="19374" y="32743"/>
                  </a:lnTo>
                  <a:lnTo>
                    <a:pt x="8914" y="50594"/>
                  </a:lnTo>
                  <a:lnTo>
                    <a:pt x="1072" y="99055"/>
                  </a:lnTo>
                  <a:lnTo>
                    <a:pt x="0" y="126080"/>
                  </a:lnTo>
                  <a:lnTo>
                    <a:pt x="5762" y="147449"/>
                  </a:lnTo>
                  <a:lnTo>
                    <a:pt x="10575" y="156423"/>
                  </a:lnTo>
                  <a:lnTo>
                    <a:pt x="25280" y="169514"/>
                  </a:lnTo>
                  <a:lnTo>
                    <a:pt x="34115" y="174642"/>
                  </a:lnTo>
                  <a:lnTo>
                    <a:pt x="53290" y="177221"/>
                  </a:lnTo>
                  <a:lnTo>
                    <a:pt x="94196" y="169345"/>
                  </a:lnTo>
                  <a:lnTo>
                    <a:pt x="119983" y="154295"/>
                  </a:lnTo>
                  <a:lnTo>
                    <a:pt x="132008" y="138542"/>
                  </a:lnTo>
                  <a:lnTo>
                    <a:pt x="140082" y="118673"/>
                  </a:lnTo>
                  <a:lnTo>
                    <a:pt x="143671" y="94244"/>
                  </a:lnTo>
                  <a:lnTo>
                    <a:pt x="145797" y="89368"/>
                  </a:lnTo>
                  <a:lnTo>
                    <a:pt x="148385" y="89626"/>
                  </a:lnTo>
                  <a:lnTo>
                    <a:pt x="154379" y="99272"/>
                  </a:lnTo>
                  <a:lnTo>
                    <a:pt x="176804" y="143988"/>
                  </a:lnTo>
                  <a:lnTo>
                    <a:pt x="209712" y="1743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18541" y="1635975"/>
            <a:ext cx="6430227" cy="442053"/>
            <a:chOff x="318541" y="1635975"/>
            <a:chExt cx="6430227" cy="442053"/>
          </a:xfrm>
        </p:grpSpPr>
        <p:sp>
          <p:nvSpPr>
            <p:cNvPr id="62" name="Freeform 61"/>
            <p:cNvSpPr/>
            <p:nvPr/>
          </p:nvSpPr>
          <p:spPr>
            <a:xfrm>
              <a:off x="318541" y="1635975"/>
              <a:ext cx="260527" cy="442053"/>
            </a:xfrm>
            <a:custGeom>
              <a:avLst/>
              <a:gdLst/>
              <a:ahLst/>
              <a:cxnLst/>
              <a:rect l="0" t="0" r="0" b="0"/>
              <a:pathLst>
                <a:path w="260527" h="442053">
                  <a:moveTo>
                    <a:pt x="260526" y="111755"/>
                  </a:moveTo>
                  <a:lnTo>
                    <a:pt x="245872" y="58727"/>
                  </a:lnTo>
                  <a:lnTo>
                    <a:pt x="232956" y="41004"/>
                  </a:lnTo>
                  <a:lnTo>
                    <a:pt x="196068" y="10562"/>
                  </a:lnTo>
                  <a:lnTo>
                    <a:pt x="172607" y="2440"/>
                  </a:lnTo>
                  <a:lnTo>
                    <a:pt x="147751" y="0"/>
                  </a:lnTo>
                  <a:lnTo>
                    <a:pt x="125006" y="2814"/>
                  </a:lnTo>
                  <a:lnTo>
                    <a:pt x="106318" y="11084"/>
                  </a:lnTo>
                  <a:lnTo>
                    <a:pt x="90214" y="23729"/>
                  </a:lnTo>
                  <a:lnTo>
                    <a:pt x="47761" y="80760"/>
                  </a:lnTo>
                  <a:lnTo>
                    <a:pt x="20436" y="138479"/>
                  </a:lnTo>
                  <a:lnTo>
                    <a:pt x="9160" y="192900"/>
                  </a:lnTo>
                  <a:lnTo>
                    <a:pt x="0" y="251829"/>
                  </a:lnTo>
                  <a:lnTo>
                    <a:pt x="1229" y="295978"/>
                  </a:lnTo>
                  <a:lnTo>
                    <a:pt x="6536" y="347926"/>
                  </a:lnTo>
                  <a:lnTo>
                    <a:pt x="18633" y="383723"/>
                  </a:lnTo>
                  <a:lnTo>
                    <a:pt x="37036" y="410967"/>
                  </a:lnTo>
                  <a:lnTo>
                    <a:pt x="62895" y="428268"/>
                  </a:lnTo>
                  <a:lnTo>
                    <a:pt x="92784" y="440803"/>
                  </a:lnTo>
                  <a:lnTo>
                    <a:pt x="116564" y="442052"/>
                  </a:lnTo>
                  <a:lnTo>
                    <a:pt x="164369" y="433322"/>
                  </a:lnTo>
                  <a:lnTo>
                    <a:pt x="191351" y="418124"/>
                  </a:lnTo>
                  <a:lnTo>
                    <a:pt x="249997" y="3644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8068" y="1882438"/>
              <a:ext cx="164316" cy="149745"/>
            </a:xfrm>
            <a:custGeom>
              <a:avLst/>
              <a:gdLst/>
              <a:ahLst/>
              <a:cxnLst/>
              <a:rect l="0" t="0" r="0" b="0"/>
              <a:pathLst>
                <a:path w="164316" h="149745">
                  <a:moveTo>
                    <a:pt x="118926" y="44277"/>
                  </a:moveTo>
                  <a:lnTo>
                    <a:pt x="118926" y="21920"/>
                  </a:lnTo>
                  <a:lnTo>
                    <a:pt x="115417" y="14164"/>
                  </a:lnTo>
                  <a:lnTo>
                    <a:pt x="102159" y="2427"/>
                  </a:lnTo>
                  <a:lnTo>
                    <a:pt x="93710" y="0"/>
                  </a:lnTo>
                  <a:lnTo>
                    <a:pt x="74964" y="421"/>
                  </a:lnTo>
                  <a:lnTo>
                    <a:pt x="44679" y="12825"/>
                  </a:lnTo>
                  <a:lnTo>
                    <a:pt x="19068" y="31318"/>
                  </a:lnTo>
                  <a:lnTo>
                    <a:pt x="2251" y="57205"/>
                  </a:lnTo>
                  <a:lnTo>
                    <a:pt x="0" y="76929"/>
                  </a:lnTo>
                  <a:lnTo>
                    <a:pt x="4069" y="97393"/>
                  </a:lnTo>
                  <a:lnTo>
                    <a:pt x="19514" y="127475"/>
                  </a:lnTo>
                  <a:lnTo>
                    <a:pt x="32239" y="144035"/>
                  </a:lnTo>
                  <a:lnTo>
                    <a:pt x="41248" y="148217"/>
                  </a:lnTo>
                  <a:lnTo>
                    <a:pt x="63735" y="149744"/>
                  </a:lnTo>
                  <a:lnTo>
                    <a:pt x="97114" y="144026"/>
                  </a:lnTo>
                  <a:lnTo>
                    <a:pt x="123642" y="129334"/>
                  </a:lnTo>
                  <a:lnTo>
                    <a:pt x="146320" y="110163"/>
                  </a:lnTo>
                  <a:lnTo>
                    <a:pt x="162268" y="84076"/>
                  </a:lnTo>
                  <a:lnTo>
                    <a:pt x="164315" y="64305"/>
                  </a:lnTo>
                  <a:lnTo>
                    <a:pt x="160156" y="44989"/>
                  </a:lnTo>
                  <a:lnTo>
                    <a:pt x="150509" y="28606"/>
                  </a:lnTo>
                  <a:lnTo>
                    <a:pt x="138422" y="19764"/>
                  </a:lnTo>
                  <a:lnTo>
                    <a:pt x="118926" y="12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0694" y="1880346"/>
              <a:ext cx="168457" cy="113704"/>
            </a:xfrm>
            <a:custGeom>
              <a:avLst/>
              <a:gdLst/>
              <a:ahLst/>
              <a:cxnLst/>
              <a:rect l="0" t="0" r="0" b="0"/>
              <a:pathLst>
                <a:path w="168457" h="113704">
                  <a:moveTo>
                    <a:pt x="0" y="46369"/>
                  </a:moveTo>
                  <a:lnTo>
                    <a:pt x="15641" y="64349"/>
                  </a:lnTo>
                  <a:lnTo>
                    <a:pt x="34844" y="110521"/>
                  </a:lnTo>
                  <a:lnTo>
                    <a:pt x="34927" y="113703"/>
                  </a:lnTo>
                  <a:lnTo>
                    <a:pt x="32644" y="112316"/>
                  </a:lnTo>
                  <a:lnTo>
                    <a:pt x="28781" y="107881"/>
                  </a:lnTo>
                  <a:lnTo>
                    <a:pt x="23346" y="79282"/>
                  </a:lnTo>
                  <a:lnTo>
                    <a:pt x="27324" y="46762"/>
                  </a:lnTo>
                  <a:lnTo>
                    <a:pt x="41501" y="14900"/>
                  </a:lnTo>
                  <a:lnTo>
                    <a:pt x="49894" y="7842"/>
                  </a:lnTo>
                  <a:lnTo>
                    <a:pt x="71698" y="0"/>
                  </a:lnTo>
                  <a:lnTo>
                    <a:pt x="104692" y="1174"/>
                  </a:lnTo>
                  <a:lnTo>
                    <a:pt x="122959" y="9125"/>
                  </a:lnTo>
                  <a:lnTo>
                    <a:pt x="131105" y="14520"/>
                  </a:lnTo>
                  <a:lnTo>
                    <a:pt x="143277" y="32993"/>
                  </a:lnTo>
                  <a:lnTo>
                    <a:pt x="164974" y="92522"/>
                  </a:lnTo>
                  <a:lnTo>
                    <a:pt x="168456" y="109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31709" y="1844682"/>
              <a:ext cx="179629" cy="161688"/>
            </a:xfrm>
            <a:custGeom>
              <a:avLst/>
              <a:gdLst/>
              <a:ahLst/>
              <a:cxnLst/>
              <a:rect l="0" t="0" r="0" b="0"/>
              <a:pathLst>
                <a:path w="179629" h="161688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6"/>
                  </a:lnTo>
                  <a:lnTo>
                    <a:pt x="1651" y="25424"/>
                  </a:lnTo>
                  <a:lnTo>
                    <a:pt x="0" y="42835"/>
                  </a:lnTo>
                  <a:lnTo>
                    <a:pt x="4707" y="47712"/>
                  </a:lnTo>
                  <a:lnTo>
                    <a:pt x="12525" y="49794"/>
                  </a:lnTo>
                  <a:lnTo>
                    <a:pt x="64676" y="57597"/>
                  </a:lnTo>
                  <a:lnTo>
                    <a:pt x="124995" y="66120"/>
                  </a:lnTo>
                  <a:lnTo>
                    <a:pt x="151998" y="81087"/>
                  </a:lnTo>
                  <a:lnTo>
                    <a:pt x="174816" y="100340"/>
                  </a:lnTo>
                  <a:lnTo>
                    <a:pt x="178573" y="108275"/>
                  </a:lnTo>
                  <a:lnTo>
                    <a:pt x="179628" y="126451"/>
                  </a:lnTo>
                  <a:lnTo>
                    <a:pt x="173078" y="143109"/>
                  </a:lnTo>
                  <a:lnTo>
                    <a:pt x="168055" y="150826"/>
                  </a:lnTo>
                  <a:lnTo>
                    <a:pt x="160028" y="155971"/>
                  </a:lnTo>
                  <a:lnTo>
                    <a:pt x="138630" y="161687"/>
                  </a:lnTo>
                  <a:lnTo>
                    <a:pt x="116642" y="157989"/>
                  </a:lnTo>
                  <a:lnTo>
                    <a:pt x="73783" y="1452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16062" y="169508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2339" y="192033"/>
                  </a:lnTo>
                  <a:lnTo>
                    <a:pt x="16666" y="251795"/>
                  </a:lnTo>
                  <a:lnTo>
                    <a:pt x="25779" y="30307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63419" y="1842487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7350" y="3119"/>
                  </a:lnTo>
                  <a:lnTo>
                    <a:pt x="97973" y="10722"/>
                  </a:lnTo>
                  <a:lnTo>
                    <a:pt x="36949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70296" y="1909614"/>
              <a:ext cx="203736" cy="101330"/>
            </a:xfrm>
            <a:custGeom>
              <a:avLst/>
              <a:gdLst/>
              <a:ahLst/>
              <a:cxnLst/>
              <a:rect l="0" t="0" r="0" b="0"/>
              <a:pathLst>
                <a:path w="203736" h="101330">
                  <a:moveTo>
                    <a:pt x="161621" y="69743"/>
                  </a:moveTo>
                  <a:lnTo>
                    <a:pt x="132312" y="31370"/>
                  </a:lnTo>
                  <a:lnTo>
                    <a:pt x="106533" y="10150"/>
                  </a:lnTo>
                  <a:lnTo>
                    <a:pt x="83715" y="2313"/>
                  </a:lnTo>
                  <a:lnTo>
                    <a:pt x="59146" y="0"/>
                  </a:lnTo>
                  <a:lnTo>
                    <a:pt x="36528" y="2871"/>
                  </a:lnTo>
                  <a:lnTo>
                    <a:pt x="27923" y="7614"/>
                  </a:lnTo>
                  <a:lnTo>
                    <a:pt x="15242" y="22243"/>
                  </a:lnTo>
                  <a:lnTo>
                    <a:pt x="1526" y="50210"/>
                  </a:lnTo>
                  <a:lnTo>
                    <a:pt x="0" y="70420"/>
                  </a:lnTo>
                  <a:lnTo>
                    <a:pt x="1231" y="80723"/>
                  </a:lnTo>
                  <a:lnTo>
                    <a:pt x="6731" y="87592"/>
                  </a:lnTo>
                  <a:lnTo>
                    <a:pt x="25321" y="95223"/>
                  </a:lnTo>
                  <a:lnTo>
                    <a:pt x="62094" y="93930"/>
                  </a:lnTo>
                  <a:lnTo>
                    <a:pt x="82682" y="85952"/>
                  </a:lnTo>
                  <a:lnTo>
                    <a:pt x="114962" y="61767"/>
                  </a:lnTo>
                  <a:lnTo>
                    <a:pt x="133124" y="25837"/>
                  </a:lnTo>
                  <a:lnTo>
                    <a:pt x="133264" y="26434"/>
                  </a:lnTo>
                  <a:lnTo>
                    <a:pt x="132188" y="30342"/>
                  </a:lnTo>
                  <a:lnTo>
                    <a:pt x="136262" y="52610"/>
                  </a:lnTo>
                  <a:lnTo>
                    <a:pt x="150468" y="75845"/>
                  </a:lnTo>
                  <a:lnTo>
                    <a:pt x="166023" y="87273"/>
                  </a:lnTo>
                  <a:lnTo>
                    <a:pt x="203735" y="1013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95088" y="1910762"/>
              <a:ext cx="147400" cy="101053"/>
            </a:xfrm>
            <a:custGeom>
              <a:avLst/>
              <a:gdLst/>
              <a:ahLst/>
              <a:cxnLst/>
              <a:rect l="0" t="0" r="0" b="0"/>
              <a:pathLst>
                <a:path w="147400" h="101053">
                  <a:moveTo>
                    <a:pt x="0" y="26481"/>
                  </a:moveTo>
                  <a:lnTo>
                    <a:pt x="15641" y="44462"/>
                  </a:lnTo>
                  <a:lnTo>
                    <a:pt x="23719" y="61379"/>
                  </a:lnTo>
                  <a:lnTo>
                    <a:pt x="29254" y="96223"/>
                  </a:lnTo>
                  <a:lnTo>
                    <a:pt x="28862" y="101052"/>
                  </a:lnTo>
                  <a:lnTo>
                    <a:pt x="27430" y="100761"/>
                  </a:lnTo>
                  <a:lnTo>
                    <a:pt x="16726" y="75079"/>
                  </a:lnTo>
                  <a:lnTo>
                    <a:pt x="17954" y="40750"/>
                  </a:lnTo>
                  <a:lnTo>
                    <a:pt x="25917" y="20735"/>
                  </a:lnTo>
                  <a:lnTo>
                    <a:pt x="31316" y="12122"/>
                  </a:lnTo>
                  <a:lnTo>
                    <a:pt x="39594" y="6380"/>
                  </a:lnTo>
                  <a:lnTo>
                    <a:pt x="61271" y="0"/>
                  </a:lnTo>
                  <a:lnTo>
                    <a:pt x="94193" y="1997"/>
                  </a:lnTo>
                  <a:lnTo>
                    <a:pt x="112443" y="13260"/>
                  </a:lnTo>
                  <a:lnTo>
                    <a:pt x="120586" y="21176"/>
                  </a:lnTo>
                  <a:lnTo>
                    <a:pt x="129632" y="42451"/>
                  </a:lnTo>
                  <a:lnTo>
                    <a:pt x="137845" y="71377"/>
                  </a:lnTo>
                  <a:lnTo>
                    <a:pt x="147399" y="896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10120" y="1705616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40858"/>
                  </a:lnTo>
                  <a:lnTo>
                    <a:pt x="7641" y="98321"/>
                  </a:lnTo>
                  <a:lnTo>
                    <a:pt x="14826" y="160062"/>
                  </a:lnTo>
                  <a:lnTo>
                    <a:pt x="24651" y="216148"/>
                  </a:lnTo>
                  <a:lnTo>
                    <a:pt x="41297" y="273089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31958" y="184248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0" y="0"/>
                  </a:lnTo>
                  <a:lnTo>
                    <a:pt x="111600" y="0"/>
                  </a:lnTo>
                  <a:lnTo>
                    <a:pt x="5631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32041" y="190565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32124" y="1722530"/>
              <a:ext cx="221099" cy="319999"/>
            </a:xfrm>
            <a:custGeom>
              <a:avLst/>
              <a:gdLst/>
              <a:ahLst/>
              <a:cxnLst/>
              <a:rect l="0" t="0" r="0" b="0"/>
              <a:pathLst>
                <a:path w="221099" h="319999">
                  <a:moveTo>
                    <a:pt x="0" y="298941"/>
                  </a:moveTo>
                  <a:lnTo>
                    <a:pt x="14654" y="245913"/>
                  </a:lnTo>
                  <a:lnTo>
                    <a:pt x="27028" y="188467"/>
                  </a:lnTo>
                  <a:lnTo>
                    <a:pt x="33805" y="133966"/>
                  </a:lnTo>
                  <a:lnTo>
                    <a:pt x="42189" y="71065"/>
                  </a:lnTo>
                  <a:lnTo>
                    <a:pt x="56624" y="15166"/>
                  </a:lnTo>
                  <a:lnTo>
                    <a:pt x="63485" y="7982"/>
                  </a:lnTo>
                  <a:lnTo>
                    <a:pt x="83588" y="0"/>
                  </a:lnTo>
                  <a:lnTo>
                    <a:pt x="93160" y="211"/>
                  </a:lnTo>
                  <a:lnTo>
                    <a:pt x="110034" y="6685"/>
                  </a:lnTo>
                  <a:lnTo>
                    <a:pt x="122214" y="20481"/>
                  </a:lnTo>
                  <a:lnTo>
                    <a:pt x="151751" y="76485"/>
                  </a:lnTo>
                  <a:lnTo>
                    <a:pt x="176031" y="134030"/>
                  </a:lnTo>
                  <a:lnTo>
                    <a:pt x="192439" y="195786"/>
                  </a:lnTo>
                  <a:lnTo>
                    <a:pt x="206945" y="251875"/>
                  </a:lnTo>
                  <a:lnTo>
                    <a:pt x="217956" y="294843"/>
                  </a:lnTo>
                  <a:lnTo>
                    <a:pt x="221098" y="319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95295" y="1928910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8333"/>
                  </a:moveTo>
                  <a:lnTo>
                    <a:pt x="78335" y="0"/>
                  </a:lnTo>
                  <a:lnTo>
                    <a:pt x="4036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92329" y="1726673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19116" y="186722"/>
                  </a:lnTo>
                  <a:lnTo>
                    <a:pt x="28531" y="246760"/>
                  </a:lnTo>
                  <a:lnTo>
                    <a:pt x="37323" y="290508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37492" y="1884601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25764" y="3119"/>
                  </a:lnTo>
                  <a:lnTo>
                    <a:pt x="65218" y="16788"/>
                  </a:lnTo>
                  <a:lnTo>
                    <a:pt x="19598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40965" y="1877132"/>
              <a:ext cx="112146" cy="123283"/>
            </a:xfrm>
            <a:custGeom>
              <a:avLst/>
              <a:gdLst/>
              <a:ahLst/>
              <a:cxnLst/>
              <a:rect l="0" t="0" r="0" b="0"/>
              <a:pathLst>
                <a:path w="112146" h="123283">
                  <a:moveTo>
                    <a:pt x="17625" y="70640"/>
                  </a:moveTo>
                  <a:lnTo>
                    <a:pt x="76242" y="65050"/>
                  </a:lnTo>
                  <a:lnTo>
                    <a:pt x="96710" y="56067"/>
                  </a:lnTo>
                  <a:lnTo>
                    <a:pt x="105443" y="50396"/>
                  </a:lnTo>
                  <a:lnTo>
                    <a:pt x="110096" y="43106"/>
                  </a:lnTo>
                  <a:lnTo>
                    <a:pt x="112145" y="25647"/>
                  </a:lnTo>
                  <a:lnTo>
                    <a:pt x="108715" y="18418"/>
                  </a:lnTo>
                  <a:lnTo>
                    <a:pt x="95544" y="7266"/>
                  </a:lnTo>
                  <a:lnTo>
                    <a:pt x="62809" y="0"/>
                  </a:lnTo>
                  <a:lnTo>
                    <a:pt x="29063" y="3436"/>
                  </a:lnTo>
                  <a:lnTo>
                    <a:pt x="20572" y="8290"/>
                  </a:lnTo>
                  <a:lnTo>
                    <a:pt x="8016" y="23041"/>
                  </a:lnTo>
                  <a:lnTo>
                    <a:pt x="1656" y="44416"/>
                  </a:lnTo>
                  <a:lnTo>
                    <a:pt x="0" y="68343"/>
                  </a:lnTo>
                  <a:lnTo>
                    <a:pt x="3163" y="90676"/>
                  </a:lnTo>
                  <a:lnTo>
                    <a:pt x="14707" y="109181"/>
                  </a:lnTo>
                  <a:lnTo>
                    <a:pt x="22699" y="117391"/>
                  </a:lnTo>
                  <a:lnTo>
                    <a:pt x="32706" y="121694"/>
                  </a:lnTo>
                  <a:lnTo>
                    <a:pt x="80796" y="1232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32290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15102" y="1874072"/>
              <a:ext cx="54059" cy="133221"/>
            </a:xfrm>
            <a:custGeom>
              <a:avLst/>
              <a:gdLst/>
              <a:ahLst/>
              <a:cxnLst/>
              <a:rect l="0" t="0" r="0" b="0"/>
              <a:pathLst>
                <a:path w="54059" h="133221">
                  <a:moveTo>
                    <a:pt x="11944" y="52643"/>
                  </a:moveTo>
                  <a:lnTo>
                    <a:pt x="15064" y="95334"/>
                  </a:lnTo>
                  <a:lnTo>
                    <a:pt x="21520" y="114900"/>
                  </a:lnTo>
                  <a:lnTo>
                    <a:pt x="33629" y="133220"/>
                  </a:lnTo>
                  <a:lnTo>
                    <a:pt x="22250" y="107814"/>
                  </a:lnTo>
                  <a:lnTo>
                    <a:pt x="0" y="51806"/>
                  </a:lnTo>
                  <a:lnTo>
                    <a:pt x="7" y="26144"/>
                  </a:lnTo>
                  <a:lnTo>
                    <a:pt x="5155" y="17430"/>
                  </a:lnTo>
                  <a:lnTo>
                    <a:pt x="13268" y="11620"/>
                  </a:lnTo>
                  <a:lnTo>
                    <a:pt x="540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63917" y="1913006"/>
              <a:ext cx="273742" cy="108466"/>
            </a:xfrm>
            <a:custGeom>
              <a:avLst/>
              <a:gdLst/>
              <a:ahLst/>
              <a:cxnLst/>
              <a:rect l="0" t="0" r="0" b="0"/>
              <a:pathLst>
                <a:path w="273742" h="108466">
                  <a:moveTo>
                    <a:pt x="0" y="24237"/>
                  </a:moveTo>
                  <a:lnTo>
                    <a:pt x="5589" y="82854"/>
                  </a:lnTo>
                  <a:lnTo>
                    <a:pt x="6065" y="87881"/>
                  </a:lnTo>
                  <a:lnTo>
                    <a:pt x="5213" y="87724"/>
                  </a:lnTo>
                  <a:lnTo>
                    <a:pt x="3475" y="84109"/>
                  </a:lnTo>
                  <a:lnTo>
                    <a:pt x="1029" y="56665"/>
                  </a:lnTo>
                  <a:lnTo>
                    <a:pt x="5894" y="24487"/>
                  </a:lnTo>
                  <a:lnTo>
                    <a:pt x="10948" y="16215"/>
                  </a:lnTo>
                  <a:lnTo>
                    <a:pt x="25923" y="3904"/>
                  </a:lnTo>
                  <a:lnTo>
                    <a:pt x="34829" y="3663"/>
                  </a:lnTo>
                  <a:lnTo>
                    <a:pt x="54084" y="12753"/>
                  </a:lnTo>
                  <a:lnTo>
                    <a:pt x="79066" y="43191"/>
                  </a:lnTo>
                  <a:lnTo>
                    <a:pt x="95696" y="76257"/>
                  </a:lnTo>
                  <a:lnTo>
                    <a:pt x="98892" y="78804"/>
                  </a:lnTo>
                  <a:lnTo>
                    <a:pt x="101023" y="75823"/>
                  </a:lnTo>
                  <a:lnTo>
                    <a:pt x="110032" y="43006"/>
                  </a:lnTo>
                  <a:lnTo>
                    <a:pt x="125279" y="18620"/>
                  </a:lnTo>
                  <a:lnTo>
                    <a:pt x="141077" y="6923"/>
                  </a:lnTo>
                  <a:lnTo>
                    <a:pt x="150203" y="2166"/>
                  </a:lnTo>
                  <a:lnTo>
                    <a:pt x="169702" y="0"/>
                  </a:lnTo>
                  <a:lnTo>
                    <a:pt x="190067" y="4106"/>
                  </a:lnTo>
                  <a:lnTo>
                    <a:pt x="220093" y="19572"/>
                  </a:lnTo>
                  <a:lnTo>
                    <a:pt x="236639" y="32302"/>
                  </a:lnTo>
                  <a:lnTo>
                    <a:pt x="253519" y="58212"/>
                  </a:lnTo>
                  <a:lnTo>
                    <a:pt x="273741" y="1084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38859" y="1842487"/>
              <a:ext cx="229094" cy="174751"/>
            </a:xfrm>
            <a:custGeom>
              <a:avLst/>
              <a:gdLst/>
              <a:ahLst/>
              <a:cxnLst/>
              <a:rect l="0" t="0" r="0" b="0"/>
              <a:pathLst>
                <a:path w="229094" h="174751">
                  <a:moveTo>
                    <a:pt x="14654" y="0"/>
                  </a:moveTo>
                  <a:lnTo>
                    <a:pt x="0" y="49551"/>
                  </a:lnTo>
                  <a:lnTo>
                    <a:pt x="1083" y="88901"/>
                  </a:lnTo>
                  <a:lnTo>
                    <a:pt x="8813" y="130196"/>
                  </a:lnTo>
                  <a:lnTo>
                    <a:pt x="15439" y="138270"/>
                  </a:lnTo>
                  <a:lnTo>
                    <a:pt x="24536" y="142483"/>
                  </a:lnTo>
                  <a:lnTo>
                    <a:pt x="35280" y="144121"/>
                  </a:lnTo>
                  <a:lnTo>
                    <a:pt x="43612" y="141704"/>
                  </a:lnTo>
                  <a:lnTo>
                    <a:pt x="50337" y="136583"/>
                  </a:lnTo>
                  <a:lnTo>
                    <a:pt x="65391" y="112609"/>
                  </a:lnTo>
                  <a:lnTo>
                    <a:pt x="69535" y="103148"/>
                  </a:lnTo>
                  <a:lnTo>
                    <a:pt x="72299" y="101521"/>
                  </a:lnTo>
                  <a:lnTo>
                    <a:pt x="74141" y="105115"/>
                  </a:lnTo>
                  <a:lnTo>
                    <a:pt x="82686" y="138916"/>
                  </a:lnTo>
                  <a:lnTo>
                    <a:pt x="97852" y="163473"/>
                  </a:lnTo>
                  <a:lnTo>
                    <a:pt x="116751" y="172090"/>
                  </a:lnTo>
                  <a:lnTo>
                    <a:pt x="140749" y="174750"/>
                  </a:lnTo>
                  <a:lnTo>
                    <a:pt x="167012" y="172033"/>
                  </a:lnTo>
                  <a:lnTo>
                    <a:pt x="188044" y="163807"/>
                  </a:lnTo>
                  <a:lnTo>
                    <a:pt x="196927" y="158337"/>
                  </a:lnTo>
                  <a:lnTo>
                    <a:pt x="209918" y="142902"/>
                  </a:lnTo>
                  <a:lnTo>
                    <a:pt x="227789" y="104396"/>
                  </a:lnTo>
                  <a:lnTo>
                    <a:pt x="229093" y="80713"/>
                  </a:lnTo>
                  <a:lnTo>
                    <a:pt x="214695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37782" y="1905658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27253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85181" y="1737202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0" y="22632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79896" y="1878535"/>
              <a:ext cx="178985" cy="16595"/>
            </a:xfrm>
            <a:custGeom>
              <a:avLst/>
              <a:gdLst/>
              <a:ahLst/>
              <a:cxnLst/>
              <a:rect l="0" t="0" r="0" b="0"/>
              <a:pathLst>
                <a:path w="178985" h="16595">
                  <a:moveTo>
                    <a:pt x="178984" y="6066"/>
                  </a:moveTo>
                  <a:lnTo>
                    <a:pt x="145363" y="0"/>
                  </a:lnTo>
                  <a:lnTo>
                    <a:pt x="93661" y="4521"/>
                  </a:lnTo>
                  <a:lnTo>
                    <a:pt x="32799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37823" y="1716145"/>
              <a:ext cx="204032" cy="326384"/>
            </a:xfrm>
            <a:custGeom>
              <a:avLst/>
              <a:gdLst/>
              <a:ahLst/>
              <a:cxnLst/>
              <a:rect l="0" t="0" r="0" b="0"/>
              <a:pathLst>
                <a:path w="204032" h="326384">
                  <a:moveTo>
                    <a:pt x="0" y="0"/>
                  </a:moveTo>
                  <a:lnTo>
                    <a:pt x="3120" y="42691"/>
                  </a:lnTo>
                  <a:lnTo>
                    <a:pt x="14655" y="95520"/>
                  </a:lnTo>
                  <a:lnTo>
                    <a:pt x="28198" y="153875"/>
                  </a:lnTo>
                  <a:lnTo>
                    <a:pt x="42139" y="213582"/>
                  </a:lnTo>
                  <a:lnTo>
                    <a:pt x="46805" y="244664"/>
                  </a:lnTo>
                  <a:lnTo>
                    <a:pt x="44979" y="270176"/>
                  </a:lnTo>
                  <a:lnTo>
                    <a:pt x="44024" y="273704"/>
                  </a:lnTo>
                  <a:lnTo>
                    <a:pt x="42963" y="265146"/>
                  </a:lnTo>
                  <a:lnTo>
                    <a:pt x="47955" y="239608"/>
                  </a:lnTo>
                  <a:lnTo>
                    <a:pt x="62432" y="209815"/>
                  </a:lnTo>
                  <a:lnTo>
                    <a:pt x="70867" y="203047"/>
                  </a:lnTo>
                  <a:lnTo>
                    <a:pt x="92718" y="195528"/>
                  </a:lnTo>
                  <a:lnTo>
                    <a:pt x="125739" y="196884"/>
                  </a:lnTo>
                  <a:lnTo>
                    <a:pt x="144011" y="204877"/>
                  </a:lnTo>
                  <a:lnTo>
                    <a:pt x="174806" y="229072"/>
                  </a:lnTo>
                  <a:lnTo>
                    <a:pt x="190745" y="255046"/>
                  </a:lnTo>
                  <a:lnTo>
                    <a:pt x="202876" y="284969"/>
                  </a:lnTo>
                  <a:lnTo>
                    <a:pt x="204031" y="302518"/>
                  </a:lnTo>
                  <a:lnTo>
                    <a:pt x="20004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09153" y="1884470"/>
              <a:ext cx="126443" cy="105417"/>
            </a:xfrm>
            <a:custGeom>
              <a:avLst/>
              <a:gdLst/>
              <a:ahLst/>
              <a:cxnLst/>
              <a:rect l="0" t="0" r="0" b="0"/>
              <a:pathLst>
                <a:path w="126443" h="105417">
                  <a:moveTo>
                    <a:pt x="7697" y="42245"/>
                  </a:moveTo>
                  <a:lnTo>
                    <a:pt x="10816" y="84936"/>
                  </a:lnTo>
                  <a:lnTo>
                    <a:pt x="13286" y="95272"/>
                  </a:lnTo>
                  <a:lnTo>
                    <a:pt x="12592" y="98653"/>
                  </a:lnTo>
                  <a:lnTo>
                    <a:pt x="9791" y="97398"/>
                  </a:lnTo>
                  <a:lnTo>
                    <a:pt x="5583" y="93051"/>
                  </a:lnTo>
                  <a:lnTo>
                    <a:pt x="908" y="75744"/>
                  </a:lnTo>
                  <a:lnTo>
                    <a:pt x="0" y="53624"/>
                  </a:lnTo>
                  <a:lnTo>
                    <a:pt x="3496" y="32094"/>
                  </a:lnTo>
                  <a:lnTo>
                    <a:pt x="12069" y="13947"/>
                  </a:lnTo>
                  <a:lnTo>
                    <a:pt x="17630" y="5832"/>
                  </a:lnTo>
                  <a:lnTo>
                    <a:pt x="24847" y="1592"/>
                  </a:lnTo>
                  <a:lnTo>
                    <a:pt x="42225" y="0"/>
                  </a:lnTo>
                  <a:lnTo>
                    <a:pt x="77329" y="11270"/>
                  </a:lnTo>
                  <a:lnTo>
                    <a:pt x="106187" y="29428"/>
                  </a:lnTo>
                  <a:lnTo>
                    <a:pt x="118930" y="45907"/>
                  </a:lnTo>
                  <a:lnTo>
                    <a:pt x="123967" y="55215"/>
                  </a:lnTo>
                  <a:lnTo>
                    <a:pt x="126442" y="74915"/>
                  </a:lnTo>
                  <a:lnTo>
                    <a:pt x="123510" y="105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2224" y="1884601"/>
              <a:ext cx="118430" cy="109661"/>
            </a:xfrm>
            <a:custGeom>
              <a:avLst/>
              <a:gdLst/>
              <a:ahLst/>
              <a:cxnLst/>
              <a:rect l="0" t="0" r="0" b="0"/>
              <a:pathLst>
                <a:path w="118430" h="109661">
                  <a:moveTo>
                    <a:pt x="86253" y="0"/>
                  </a:moveTo>
                  <a:lnTo>
                    <a:pt x="63896" y="0"/>
                  </a:lnTo>
                  <a:lnTo>
                    <a:pt x="46681" y="6239"/>
                  </a:lnTo>
                  <a:lnTo>
                    <a:pt x="31230" y="17980"/>
                  </a:lnTo>
                  <a:lnTo>
                    <a:pt x="10548" y="44322"/>
                  </a:lnTo>
                  <a:lnTo>
                    <a:pt x="743" y="64152"/>
                  </a:lnTo>
                  <a:lnTo>
                    <a:pt x="0" y="74353"/>
                  </a:lnTo>
                  <a:lnTo>
                    <a:pt x="5414" y="95047"/>
                  </a:lnTo>
                  <a:lnTo>
                    <a:pt x="12473" y="101969"/>
                  </a:lnTo>
                  <a:lnTo>
                    <a:pt x="32795" y="109660"/>
                  </a:lnTo>
                  <a:lnTo>
                    <a:pt x="54304" y="106839"/>
                  </a:lnTo>
                  <a:lnTo>
                    <a:pt x="83026" y="92097"/>
                  </a:lnTo>
                  <a:lnTo>
                    <a:pt x="106353" y="69792"/>
                  </a:lnTo>
                  <a:lnTo>
                    <a:pt x="113691" y="60566"/>
                  </a:lnTo>
                  <a:lnTo>
                    <a:pt x="117413" y="50906"/>
                  </a:lnTo>
                  <a:lnTo>
                    <a:pt x="118429" y="30813"/>
                  </a:lnTo>
                  <a:lnTo>
                    <a:pt x="115892" y="22882"/>
                  </a:lnTo>
                  <a:lnTo>
                    <a:pt x="9678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69575" y="1853015"/>
              <a:ext cx="136871" cy="173921"/>
            </a:xfrm>
            <a:custGeom>
              <a:avLst/>
              <a:gdLst/>
              <a:ahLst/>
              <a:cxnLst/>
              <a:rect l="0" t="0" r="0" b="0"/>
              <a:pathLst>
                <a:path w="136871" h="173921">
                  <a:moveTo>
                    <a:pt x="0" y="21057"/>
                  </a:moveTo>
                  <a:lnTo>
                    <a:pt x="3120" y="63749"/>
                  </a:lnTo>
                  <a:lnTo>
                    <a:pt x="21331" y="126393"/>
                  </a:lnTo>
                  <a:lnTo>
                    <a:pt x="40738" y="168466"/>
                  </a:lnTo>
                  <a:lnTo>
                    <a:pt x="47046" y="173142"/>
                  </a:lnTo>
                  <a:lnTo>
                    <a:pt x="53591" y="173920"/>
                  </a:lnTo>
                  <a:lnTo>
                    <a:pt x="60294" y="172099"/>
                  </a:lnTo>
                  <a:lnTo>
                    <a:pt x="73980" y="157597"/>
                  </a:lnTo>
                  <a:lnTo>
                    <a:pt x="91720" y="123125"/>
                  </a:lnTo>
                  <a:lnTo>
                    <a:pt x="111904" y="64134"/>
                  </a:lnTo>
                  <a:lnTo>
                    <a:pt x="126263" y="243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13827" y="1894306"/>
              <a:ext cx="182132" cy="125930"/>
            </a:xfrm>
            <a:custGeom>
              <a:avLst/>
              <a:gdLst/>
              <a:ahLst/>
              <a:cxnLst/>
              <a:rect l="0" t="0" r="0" b="0"/>
              <a:pathLst>
                <a:path w="182132" h="125930">
                  <a:moveTo>
                    <a:pt x="97903" y="21880"/>
                  </a:moveTo>
                  <a:lnTo>
                    <a:pt x="92314" y="5112"/>
                  </a:lnTo>
                  <a:lnTo>
                    <a:pt x="87158" y="1343"/>
                  </a:lnTo>
                  <a:lnTo>
                    <a:pt x="80211" y="0"/>
                  </a:lnTo>
                  <a:lnTo>
                    <a:pt x="72070" y="274"/>
                  </a:lnTo>
                  <a:lnTo>
                    <a:pt x="43846" y="11839"/>
                  </a:lnTo>
                  <a:lnTo>
                    <a:pt x="18845" y="30083"/>
                  </a:lnTo>
                  <a:lnTo>
                    <a:pt x="2209" y="55896"/>
                  </a:lnTo>
                  <a:lnTo>
                    <a:pt x="0" y="75603"/>
                  </a:lnTo>
                  <a:lnTo>
                    <a:pt x="8114" y="116850"/>
                  </a:lnTo>
                  <a:lnTo>
                    <a:pt x="13478" y="122628"/>
                  </a:lnTo>
                  <a:lnTo>
                    <a:pt x="20562" y="125310"/>
                  </a:lnTo>
                  <a:lnTo>
                    <a:pt x="28795" y="125929"/>
                  </a:lnTo>
                  <a:lnTo>
                    <a:pt x="47301" y="120376"/>
                  </a:lnTo>
                  <a:lnTo>
                    <a:pt x="74331" y="104097"/>
                  </a:lnTo>
                  <a:lnTo>
                    <a:pt x="82188" y="97748"/>
                  </a:lnTo>
                  <a:lnTo>
                    <a:pt x="90919" y="78216"/>
                  </a:lnTo>
                  <a:lnTo>
                    <a:pt x="93247" y="66456"/>
                  </a:lnTo>
                  <a:lnTo>
                    <a:pt x="95969" y="63296"/>
                  </a:lnTo>
                  <a:lnTo>
                    <a:pt x="98953" y="65868"/>
                  </a:lnTo>
                  <a:lnTo>
                    <a:pt x="111863" y="85606"/>
                  </a:lnTo>
                  <a:lnTo>
                    <a:pt x="125165" y="98166"/>
                  </a:lnTo>
                  <a:lnTo>
                    <a:pt x="151214" y="110644"/>
                  </a:lnTo>
                  <a:lnTo>
                    <a:pt x="182131" y="1166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27544" y="1884601"/>
              <a:ext cx="73700" cy="114142"/>
            </a:xfrm>
            <a:custGeom>
              <a:avLst/>
              <a:gdLst/>
              <a:ahLst/>
              <a:cxnLst/>
              <a:rect l="0" t="0" r="0" b="0"/>
              <a:pathLst>
                <a:path w="73700" h="114142">
                  <a:moveTo>
                    <a:pt x="0" y="42114"/>
                  </a:moveTo>
                  <a:lnTo>
                    <a:pt x="11452" y="96258"/>
                  </a:lnTo>
                  <a:lnTo>
                    <a:pt x="14654" y="109795"/>
                  </a:lnTo>
                  <a:lnTo>
                    <a:pt x="14448" y="114141"/>
                  </a:lnTo>
                  <a:lnTo>
                    <a:pt x="11972" y="112359"/>
                  </a:lnTo>
                  <a:lnTo>
                    <a:pt x="7981" y="106491"/>
                  </a:lnTo>
                  <a:lnTo>
                    <a:pt x="2365" y="75876"/>
                  </a:lnTo>
                  <a:lnTo>
                    <a:pt x="6290" y="42759"/>
                  </a:lnTo>
                  <a:lnTo>
                    <a:pt x="11212" y="34355"/>
                  </a:lnTo>
                  <a:lnTo>
                    <a:pt x="26040" y="2189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96000" y="1926715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85471" y="18319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62114" y="1909885"/>
              <a:ext cx="154985" cy="114173"/>
            </a:xfrm>
            <a:custGeom>
              <a:avLst/>
              <a:gdLst/>
              <a:ahLst/>
              <a:cxnLst/>
              <a:rect l="0" t="0" r="0" b="0"/>
              <a:pathLst>
                <a:path w="154985" h="114173">
                  <a:moveTo>
                    <a:pt x="112870" y="48415"/>
                  </a:moveTo>
                  <a:lnTo>
                    <a:pt x="83562" y="10042"/>
                  </a:lnTo>
                  <a:lnTo>
                    <a:pt x="63969" y="2114"/>
                  </a:lnTo>
                  <a:lnTo>
                    <a:pt x="52194" y="0"/>
                  </a:lnTo>
                  <a:lnTo>
                    <a:pt x="32871" y="3891"/>
                  </a:lnTo>
                  <a:lnTo>
                    <a:pt x="24442" y="8204"/>
                  </a:lnTo>
                  <a:lnTo>
                    <a:pt x="11957" y="25474"/>
                  </a:lnTo>
                  <a:lnTo>
                    <a:pt x="3679" y="48747"/>
                  </a:lnTo>
                  <a:lnTo>
                    <a:pt x="0" y="74689"/>
                  </a:lnTo>
                  <a:lnTo>
                    <a:pt x="2529" y="85818"/>
                  </a:lnTo>
                  <a:lnTo>
                    <a:pt x="14696" y="104423"/>
                  </a:lnTo>
                  <a:lnTo>
                    <a:pt x="21685" y="107981"/>
                  </a:lnTo>
                  <a:lnTo>
                    <a:pt x="28684" y="108013"/>
                  </a:lnTo>
                  <a:lnTo>
                    <a:pt x="42699" y="101809"/>
                  </a:lnTo>
                  <a:lnTo>
                    <a:pt x="56726" y="91253"/>
                  </a:lnTo>
                  <a:lnTo>
                    <a:pt x="72189" y="66567"/>
                  </a:lnTo>
                  <a:lnTo>
                    <a:pt x="76390" y="64026"/>
                  </a:lnTo>
                  <a:lnTo>
                    <a:pt x="80361" y="65841"/>
                  </a:lnTo>
                  <a:lnTo>
                    <a:pt x="87893" y="77217"/>
                  </a:lnTo>
                  <a:lnTo>
                    <a:pt x="95140" y="93971"/>
                  </a:lnTo>
                  <a:lnTo>
                    <a:pt x="108500" y="106877"/>
                  </a:lnTo>
                  <a:lnTo>
                    <a:pt x="116975" y="111956"/>
                  </a:lnTo>
                  <a:lnTo>
                    <a:pt x="124966" y="114172"/>
                  </a:lnTo>
                  <a:lnTo>
                    <a:pt x="154984" y="11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06570" y="1768787"/>
              <a:ext cx="160978" cy="263017"/>
            </a:xfrm>
            <a:custGeom>
              <a:avLst/>
              <a:gdLst/>
              <a:ahLst/>
              <a:cxnLst/>
              <a:rect l="0" t="0" r="0" b="0"/>
              <a:pathLst>
                <a:path w="160978" h="263017">
                  <a:moveTo>
                    <a:pt x="31585" y="0"/>
                  </a:moveTo>
                  <a:lnTo>
                    <a:pt x="31585" y="48931"/>
                  </a:lnTo>
                  <a:lnTo>
                    <a:pt x="31585" y="96777"/>
                  </a:lnTo>
                  <a:lnTo>
                    <a:pt x="31585" y="159756"/>
                  </a:lnTo>
                  <a:lnTo>
                    <a:pt x="31585" y="203053"/>
                  </a:lnTo>
                  <a:lnTo>
                    <a:pt x="29245" y="210238"/>
                  </a:lnTo>
                  <a:lnTo>
                    <a:pt x="25346" y="212688"/>
                  </a:lnTo>
                  <a:lnTo>
                    <a:pt x="20407" y="211982"/>
                  </a:lnTo>
                  <a:lnTo>
                    <a:pt x="18284" y="208002"/>
                  </a:lnTo>
                  <a:lnTo>
                    <a:pt x="19045" y="194221"/>
                  </a:lnTo>
                  <a:lnTo>
                    <a:pt x="26050" y="166731"/>
                  </a:lnTo>
                  <a:lnTo>
                    <a:pt x="31404" y="159117"/>
                  </a:lnTo>
                  <a:lnTo>
                    <a:pt x="46713" y="147538"/>
                  </a:lnTo>
                  <a:lnTo>
                    <a:pt x="68334" y="144731"/>
                  </a:lnTo>
                  <a:lnTo>
                    <a:pt x="114753" y="152461"/>
                  </a:lnTo>
                  <a:lnTo>
                    <a:pt x="141496" y="167486"/>
                  </a:lnTo>
                  <a:lnTo>
                    <a:pt x="153744" y="183233"/>
                  </a:lnTo>
                  <a:lnTo>
                    <a:pt x="158648" y="192345"/>
                  </a:lnTo>
                  <a:lnTo>
                    <a:pt x="160977" y="214948"/>
                  </a:lnTo>
                  <a:lnTo>
                    <a:pt x="159960" y="227527"/>
                  </a:lnTo>
                  <a:lnTo>
                    <a:pt x="149472" y="247742"/>
                  </a:lnTo>
                  <a:lnTo>
                    <a:pt x="141762" y="256408"/>
                  </a:lnTo>
                  <a:lnTo>
                    <a:pt x="133112" y="261016"/>
                  </a:lnTo>
                  <a:lnTo>
                    <a:pt x="114143" y="263016"/>
                  </a:lnTo>
                  <a:lnTo>
                    <a:pt x="54618" y="243401"/>
                  </a:lnTo>
                  <a:lnTo>
                    <a:pt x="33633" y="23452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17140" y="1747730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0962" y="216087"/>
                  </a:lnTo>
                  <a:lnTo>
                    <a:pt x="29141" y="262223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80311" y="1847153"/>
              <a:ext cx="168457" cy="190431"/>
            </a:xfrm>
            <a:custGeom>
              <a:avLst/>
              <a:gdLst/>
              <a:ahLst/>
              <a:cxnLst/>
              <a:rect l="0" t="0" r="0" b="0"/>
              <a:pathLst>
                <a:path w="168457" h="190431">
                  <a:moveTo>
                    <a:pt x="0" y="111147"/>
                  </a:moveTo>
                  <a:lnTo>
                    <a:pt x="58617" y="96493"/>
                  </a:lnTo>
                  <a:lnTo>
                    <a:pt x="93407" y="86398"/>
                  </a:lnTo>
                  <a:lnTo>
                    <a:pt x="112094" y="73241"/>
                  </a:lnTo>
                  <a:lnTo>
                    <a:pt x="120352" y="64820"/>
                  </a:lnTo>
                  <a:lnTo>
                    <a:pt x="124689" y="55696"/>
                  </a:lnTo>
                  <a:lnTo>
                    <a:pt x="126387" y="36199"/>
                  </a:lnTo>
                  <a:lnTo>
                    <a:pt x="120123" y="18955"/>
                  </a:lnTo>
                  <a:lnTo>
                    <a:pt x="115177" y="11082"/>
                  </a:lnTo>
                  <a:lnTo>
                    <a:pt x="107200" y="5832"/>
                  </a:lnTo>
                  <a:lnTo>
                    <a:pt x="85858" y="0"/>
                  </a:lnTo>
                  <a:lnTo>
                    <a:pt x="63895" y="3647"/>
                  </a:lnTo>
                  <a:lnTo>
                    <a:pt x="53125" y="7895"/>
                  </a:lnTo>
                  <a:lnTo>
                    <a:pt x="34920" y="25093"/>
                  </a:lnTo>
                  <a:lnTo>
                    <a:pt x="14636" y="61083"/>
                  </a:lnTo>
                  <a:lnTo>
                    <a:pt x="4337" y="101383"/>
                  </a:lnTo>
                  <a:lnTo>
                    <a:pt x="4404" y="139839"/>
                  </a:lnTo>
                  <a:lnTo>
                    <a:pt x="10146" y="161334"/>
                  </a:lnTo>
                  <a:lnTo>
                    <a:pt x="20496" y="178686"/>
                  </a:lnTo>
                  <a:lnTo>
                    <a:pt x="30042" y="184249"/>
                  </a:lnTo>
                  <a:lnTo>
                    <a:pt x="56245" y="190430"/>
                  </a:lnTo>
                  <a:lnTo>
                    <a:pt x="92704" y="188321"/>
                  </a:lnTo>
                  <a:lnTo>
                    <a:pt x="125733" y="174698"/>
                  </a:lnTo>
                  <a:lnTo>
                    <a:pt x="168456" y="142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316401" y="2189927"/>
            <a:ext cx="1105361" cy="362488"/>
            <a:chOff x="2316401" y="2189927"/>
            <a:chExt cx="1105361" cy="362488"/>
          </a:xfrm>
        </p:grpSpPr>
        <p:sp>
          <p:nvSpPr>
            <p:cNvPr id="99" name="Freeform 98"/>
            <p:cNvSpPr/>
            <p:nvPr/>
          </p:nvSpPr>
          <p:spPr>
            <a:xfrm>
              <a:off x="2316401" y="2200455"/>
              <a:ext cx="199910" cy="351960"/>
            </a:xfrm>
            <a:custGeom>
              <a:avLst/>
              <a:gdLst/>
              <a:ahLst/>
              <a:cxnLst/>
              <a:rect l="0" t="0" r="0" b="0"/>
              <a:pathLst>
                <a:path w="199910" h="351960">
                  <a:moveTo>
                    <a:pt x="20925" y="0"/>
                  </a:moveTo>
                  <a:lnTo>
                    <a:pt x="12592" y="37478"/>
                  </a:lnTo>
                  <a:lnTo>
                    <a:pt x="10830" y="88902"/>
                  </a:lnTo>
                  <a:lnTo>
                    <a:pt x="3246" y="145290"/>
                  </a:lnTo>
                  <a:lnTo>
                    <a:pt x="535" y="208421"/>
                  </a:lnTo>
                  <a:lnTo>
                    <a:pt x="0" y="266298"/>
                  </a:lnTo>
                  <a:lnTo>
                    <a:pt x="1064" y="321621"/>
                  </a:lnTo>
                  <a:lnTo>
                    <a:pt x="5469" y="345324"/>
                  </a:lnTo>
                  <a:lnTo>
                    <a:pt x="10621" y="350709"/>
                  </a:lnTo>
                  <a:lnTo>
                    <a:pt x="17565" y="351959"/>
                  </a:lnTo>
                  <a:lnTo>
                    <a:pt x="70049" y="338461"/>
                  </a:lnTo>
                  <a:lnTo>
                    <a:pt x="122425" y="313705"/>
                  </a:lnTo>
                  <a:lnTo>
                    <a:pt x="180448" y="306430"/>
                  </a:lnTo>
                  <a:lnTo>
                    <a:pt x="199909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58383" y="232679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11026" y="218992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5589"/>
                  </a:lnTo>
                  <a:lnTo>
                    <a:pt x="63770" y="21331"/>
                  </a:lnTo>
                  <a:lnTo>
                    <a:pt x="941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21595" y="2411026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136871" y="0"/>
                  </a:moveTo>
                  <a:lnTo>
                    <a:pt x="92908" y="20243"/>
                  </a:lnTo>
                  <a:lnTo>
                    <a:pt x="37013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42653" y="2389969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37086" y="52705"/>
                  </a:lnTo>
                  <a:lnTo>
                    <a:pt x="94154" y="105083"/>
                  </a:lnTo>
                  <a:lnTo>
                    <a:pt x="106187" y="118063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16393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05865" y="2453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05167" y="2221513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5761" y="166680"/>
                  </a:lnTo>
                  <a:lnTo>
                    <a:pt x="13241" y="227073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12490" y="2263626"/>
              <a:ext cx="188215" cy="150915"/>
            </a:xfrm>
            <a:custGeom>
              <a:avLst/>
              <a:gdLst/>
              <a:ahLst/>
              <a:cxnLst/>
              <a:rect l="0" t="0" r="0" b="0"/>
              <a:pathLst>
                <a:path w="188215" h="150915">
                  <a:moveTo>
                    <a:pt x="188214" y="94757"/>
                  </a:moveTo>
                  <a:lnTo>
                    <a:pt x="124787" y="112715"/>
                  </a:lnTo>
                  <a:lnTo>
                    <a:pt x="61850" y="133398"/>
                  </a:lnTo>
                  <a:lnTo>
                    <a:pt x="9227" y="150914"/>
                  </a:lnTo>
                  <a:lnTo>
                    <a:pt x="3379" y="148573"/>
                  </a:lnTo>
                  <a:lnTo>
                    <a:pt x="650" y="142332"/>
                  </a:lnTo>
                  <a:lnTo>
                    <a:pt x="0" y="133493"/>
                  </a:lnTo>
                  <a:lnTo>
                    <a:pt x="5518" y="114313"/>
                  </a:lnTo>
                  <a:lnTo>
                    <a:pt x="38294" y="52511"/>
                  </a:lnTo>
                  <a:lnTo>
                    <a:pt x="47477" y="24138"/>
                  </a:lnTo>
                  <a:lnTo>
                    <a:pt x="5134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63675" y="2992809"/>
            <a:ext cx="2168450" cy="446529"/>
            <a:chOff x="463675" y="2992809"/>
            <a:chExt cx="2168450" cy="446529"/>
          </a:xfrm>
        </p:grpSpPr>
        <p:sp>
          <p:nvSpPr>
            <p:cNvPr id="109" name="Freeform 108"/>
            <p:cNvSpPr/>
            <p:nvPr/>
          </p:nvSpPr>
          <p:spPr>
            <a:xfrm>
              <a:off x="463675" y="2992809"/>
              <a:ext cx="252263" cy="446529"/>
            </a:xfrm>
            <a:custGeom>
              <a:avLst/>
              <a:gdLst/>
              <a:ahLst/>
              <a:cxnLst/>
              <a:rect l="0" t="0" r="0" b="0"/>
              <a:pathLst>
                <a:path w="252263" h="446529">
                  <a:moveTo>
                    <a:pt x="241734" y="60455"/>
                  </a:moveTo>
                  <a:lnTo>
                    <a:pt x="212425" y="22082"/>
                  </a:lnTo>
                  <a:lnTo>
                    <a:pt x="186647" y="6451"/>
                  </a:lnTo>
                  <a:lnTo>
                    <a:pt x="151192" y="0"/>
                  </a:lnTo>
                  <a:lnTo>
                    <a:pt x="116641" y="3678"/>
                  </a:lnTo>
                  <a:lnTo>
                    <a:pt x="98009" y="12214"/>
                  </a:lnTo>
                  <a:lnTo>
                    <a:pt x="45417" y="57203"/>
                  </a:lnTo>
                  <a:lnTo>
                    <a:pt x="29798" y="83668"/>
                  </a:lnTo>
                  <a:lnTo>
                    <a:pt x="10389" y="137558"/>
                  </a:lnTo>
                  <a:lnTo>
                    <a:pt x="1714" y="190979"/>
                  </a:lnTo>
                  <a:lnTo>
                    <a:pt x="0" y="246591"/>
                  </a:lnTo>
                  <a:lnTo>
                    <a:pt x="2781" y="302637"/>
                  </a:lnTo>
                  <a:lnTo>
                    <a:pt x="18717" y="364398"/>
                  </a:lnTo>
                  <a:lnTo>
                    <a:pt x="42700" y="404503"/>
                  </a:lnTo>
                  <a:lnTo>
                    <a:pt x="57348" y="419255"/>
                  </a:lnTo>
                  <a:lnTo>
                    <a:pt x="86495" y="434138"/>
                  </a:lnTo>
                  <a:lnTo>
                    <a:pt x="137673" y="446528"/>
                  </a:lnTo>
                  <a:lnTo>
                    <a:pt x="175806" y="445858"/>
                  </a:lnTo>
                  <a:lnTo>
                    <a:pt x="198395" y="439976"/>
                  </a:lnTo>
                  <a:lnTo>
                    <a:pt x="252262" y="4078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8784" y="3230645"/>
              <a:ext cx="149870" cy="164743"/>
            </a:xfrm>
            <a:custGeom>
              <a:avLst/>
              <a:gdLst/>
              <a:ahLst/>
              <a:cxnLst/>
              <a:rect l="0" t="0" r="0" b="0"/>
              <a:pathLst>
                <a:path w="149870" h="164743">
                  <a:moveTo>
                    <a:pt x="93495" y="12132"/>
                  </a:moveTo>
                  <a:lnTo>
                    <a:pt x="82317" y="954"/>
                  </a:lnTo>
                  <a:lnTo>
                    <a:pt x="75515" y="0"/>
                  </a:lnTo>
                  <a:lnTo>
                    <a:pt x="58598" y="5180"/>
                  </a:lnTo>
                  <a:lnTo>
                    <a:pt x="34932" y="21251"/>
                  </a:lnTo>
                  <a:lnTo>
                    <a:pt x="13102" y="46419"/>
                  </a:lnTo>
                  <a:lnTo>
                    <a:pt x="5123" y="69095"/>
                  </a:lnTo>
                  <a:lnTo>
                    <a:pt x="0" y="121780"/>
                  </a:lnTo>
                  <a:lnTo>
                    <a:pt x="3089" y="133194"/>
                  </a:lnTo>
                  <a:lnTo>
                    <a:pt x="15880" y="152115"/>
                  </a:lnTo>
                  <a:lnTo>
                    <a:pt x="36383" y="162084"/>
                  </a:lnTo>
                  <a:lnTo>
                    <a:pt x="48401" y="164742"/>
                  </a:lnTo>
                  <a:lnTo>
                    <a:pt x="71114" y="161457"/>
                  </a:lnTo>
                  <a:lnTo>
                    <a:pt x="114291" y="140284"/>
                  </a:lnTo>
                  <a:lnTo>
                    <a:pt x="129254" y="124071"/>
                  </a:lnTo>
                  <a:lnTo>
                    <a:pt x="148392" y="85066"/>
                  </a:lnTo>
                  <a:lnTo>
                    <a:pt x="149869" y="61314"/>
                  </a:lnTo>
                  <a:lnTo>
                    <a:pt x="145457" y="37500"/>
                  </a:lnTo>
                  <a:lnTo>
                    <a:pt x="135696" y="19117"/>
                  </a:lnTo>
                  <a:lnTo>
                    <a:pt x="127479" y="13279"/>
                  </a:lnTo>
                  <a:lnTo>
                    <a:pt x="82967" y="1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8621" y="3199395"/>
              <a:ext cx="115815" cy="180253"/>
            </a:xfrm>
            <a:custGeom>
              <a:avLst/>
              <a:gdLst/>
              <a:ahLst/>
              <a:cxnLst/>
              <a:rect l="0" t="0" r="0" b="0"/>
              <a:pathLst>
                <a:path w="115815" h="180253">
                  <a:moveTo>
                    <a:pt x="0" y="106553"/>
                  </a:moveTo>
                  <a:lnTo>
                    <a:pt x="42692" y="103433"/>
                  </a:lnTo>
                  <a:lnTo>
                    <a:pt x="73871" y="91980"/>
                  </a:lnTo>
                  <a:lnTo>
                    <a:pt x="84342" y="86309"/>
                  </a:lnTo>
                  <a:lnTo>
                    <a:pt x="99097" y="70649"/>
                  </a:lnTo>
                  <a:lnTo>
                    <a:pt x="104669" y="61560"/>
                  </a:lnTo>
                  <a:lnTo>
                    <a:pt x="107741" y="38983"/>
                  </a:lnTo>
                  <a:lnTo>
                    <a:pt x="106922" y="26411"/>
                  </a:lnTo>
                  <a:lnTo>
                    <a:pt x="102867" y="16860"/>
                  </a:lnTo>
                  <a:lnTo>
                    <a:pt x="89003" y="3129"/>
                  </a:lnTo>
                  <a:lnTo>
                    <a:pt x="80392" y="169"/>
                  </a:lnTo>
                  <a:lnTo>
                    <a:pt x="61466" y="0"/>
                  </a:lnTo>
                  <a:lnTo>
                    <a:pt x="44476" y="6943"/>
                  </a:lnTo>
                  <a:lnTo>
                    <a:pt x="14505" y="30465"/>
                  </a:lnTo>
                  <a:lnTo>
                    <a:pt x="6447" y="50119"/>
                  </a:lnTo>
                  <a:lnTo>
                    <a:pt x="1274" y="100865"/>
                  </a:lnTo>
                  <a:lnTo>
                    <a:pt x="6805" y="125082"/>
                  </a:lnTo>
                  <a:lnTo>
                    <a:pt x="18233" y="146374"/>
                  </a:lnTo>
                  <a:lnTo>
                    <a:pt x="35010" y="163635"/>
                  </a:lnTo>
                  <a:lnTo>
                    <a:pt x="57284" y="172867"/>
                  </a:lnTo>
                  <a:lnTo>
                    <a:pt x="115814" y="1802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153459" y="3071565"/>
              <a:ext cx="78376" cy="287026"/>
            </a:xfrm>
            <a:custGeom>
              <a:avLst/>
              <a:gdLst/>
              <a:ahLst/>
              <a:cxnLst/>
              <a:rect l="0" t="0" r="0" b="0"/>
              <a:pathLst>
                <a:path w="78376" h="287026">
                  <a:moveTo>
                    <a:pt x="67846" y="287025"/>
                  </a:moveTo>
                  <a:lnTo>
                    <a:pt x="56668" y="275847"/>
                  </a:lnTo>
                  <a:lnTo>
                    <a:pt x="33002" y="213808"/>
                  </a:lnTo>
                  <a:lnTo>
                    <a:pt x="18763" y="155666"/>
                  </a:lnTo>
                  <a:lnTo>
                    <a:pt x="4685" y="97908"/>
                  </a:lnTo>
                  <a:lnTo>
                    <a:pt x="0" y="70782"/>
                  </a:lnTo>
                  <a:lnTo>
                    <a:pt x="1818" y="47027"/>
                  </a:lnTo>
                  <a:lnTo>
                    <a:pt x="9644" y="27891"/>
                  </a:lnTo>
                  <a:lnTo>
                    <a:pt x="15007" y="19513"/>
                  </a:lnTo>
                  <a:lnTo>
                    <a:pt x="33444" y="7084"/>
                  </a:lnTo>
                  <a:lnTo>
                    <a:pt x="53726" y="0"/>
                  </a:lnTo>
                  <a:lnTo>
                    <a:pt x="78375" y="2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137077" y="323224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22046" y="3071948"/>
              <a:ext cx="109830" cy="265586"/>
            </a:xfrm>
            <a:custGeom>
              <a:avLst/>
              <a:gdLst/>
              <a:ahLst/>
              <a:cxnLst/>
              <a:rect l="0" t="0" r="0" b="0"/>
              <a:pathLst>
                <a:path w="109830" h="265586">
                  <a:moveTo>
                    <a:pt x="57187" y="265585"/>
                  </a:moveTo>
                  <a:lnTo>
                    <a:pt x="39229" y="202135"/>
                  </a:lnTo>
                  <a:lnTo>
                    <a:pt x="22401" y="144041"/>
                  </a:lnTo>
                  <a:lnTo>
                    <a:pt x="12480" y="119149"/>
                  </a:lnTo>
                  <a:lnTo>
                    <a:pt x="0" y="56760"/>
                  </a:lnTo>
                  <a:lnTo>
                    <a:pt x="2915" y="34734"/>
                  </a:lnTo>
                  <a:lnTo>
                    <a:pt x="6967" y="23947"/>
                  </a:lnTo>
                  <a:lnTo>
                    <a:pt x="20829" y="8842"/>
                  </a:lnTo>
                  <a:lnTo>
                    <a:pt x="29439" y="3176"/>
                  </a:lnTo>
                  <a:lnTo>
                    <a:pt x="48364" y="0"/>
                  </a:lnTo>
                  <a:lnTo>
                    <a:pt x="109829" y="2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316062" y="321119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9065"/>
                  </a:lnTo>
                  <a:lnTo>
                    <a:pt x="1215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537160" y="322172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526632" y="3126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620833" y="3197890"/>
              <a:ext cx="105841" cy="124403"/>
            </a:xfrm>
            <a:custGeom>
              <a:avLst/>
              <a:gdLst/>
              <a:ahLst/>
              <a:cxnLst/>
              <a:rect l="0" t="0" r="0" b="0"/>
              <a:pathLst>
                <a:path w="105841" h="124403">
                  <a:moveTo>
                    <a:pt x="95312" y="13301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5" y="761"/>
                  </a:lnTo>
                  <a:lnTo>
                    <a:pt x="35984" y="8117"/>
                  </a:lnTo>
                  <a:lnTo>
                    <a:pt x="4824" y="31905"/>
                  </a:lnTo>
                  <a:lnTo>
                    <a:pt x="1061" y="39742"/>
                  </a:lnTo>
                  <a:lnTo>
                    <a:pt x="0" y="57808"/>
                  </a:lnTo>
                  <a:lnTo>
                    <a:pt x="5980" y="87710"/>
                  </a:lnTo>
                  <a:lnTo>
                    <a:pt x="20750" y="113207"/>
                  </a:lnTo>
                  <a:lnTo>
                    <a:pt x="29226" y="118510"/>
                  </a:lnTo>
                  <a:lnTo>
                    <a:pt x="51123" y="124402"/>
                  </a:lnTo>
                  <a:lnTo>
                    <a:pt x="105840" y="118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21430" y="3221720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10901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20865" y="3155538"/>
              <a:ext cx="95865" cy="139882"/>
            </a:xfrm>
            <a:custGeom>
              <a:avLst/>
              <a:gdLst/>
              <a:ahLst/>
              <a:cxnLst/>
              <a:rect l="0" t="0" r="0" b="0"/>
              <a:pathLst>
                <a:path w="95865" h="139882">
                  <a:moveTo>
                    <a:pt x="5850" y="97767"/>
                  </a:moveTo>
                  <a:lnTo>
                    <a:pt x="48541" y="94648"/>
                  </a:lnTo>
                  <a:lnTo>
                    <a:pt x="68107" y="88192"/>
                  </a:lnTo>
                  <a:lnTo>
                    <a:pt x="84603" y="77524"/>
                  </a:lnTo>
                  <a:lnTo>
                    <a:pt x="89937" y="69064"/>
                  </a:lnTo>
                  <a:lnTo>
                    <a:pt x="95864" y="47186"/>
                  </a:lnTo>
                  <a:lnTo>
                    <a:pt x="95105" y="37140"/>
                  </a:lnTo>
                  <a:lnTo>
                    <a:pt x="88023" y="19739"/>
                  </a:lnTo>
                  <a:lnTo>
                    <a:pt x="73956" y="7326"/>
                  </a:lnTo>
                  <a:lnTo>
                    <a:pt x="65292" y="2378"/>
                  </a:lnTo>
                  <a:lnTo>
                    <a:pt x="46306" y="0"/>
                  </a:lnTo>
                  <a:lnTo>
                    <a:pt x="27340" y="4012"/>
                  </a:lnTo>
                  <a:lnTo>
                    <a:pt x="11111" y="13595"/>
                  </a:lnTo>
                  <a:lnTo>
                    <a:pt x="5848" y="21765"/>
                  </a:lnTo>
                  <a:lnTo>
                    <a:pt x="0" y="43321"/>
                  </a:lnTo>
                  <a:lnTo>
                    <a:pt x="2297" y="76176"/>
                  </a:lnTo>
                  <a:lnTo>
                    <a:pt x="10510" y="94410"/>
                  </a:lnTo>
                  <a:lnTo>
                    <a:pt x="15975" y="102548"/>
                  </a:lnTo>
                  <a:lnTo>
                    <a:pt x="31407" y="114710"/>
                  </a:lnTo>
                  <a:lnTo>
                    <a:pt x="79549" y="1398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84642" y="3220090"/>
              <a:ext cx="126343" cy="96387"/>
            </a:xfrm>
            <a:custGeom>
              <a:avLst/>
              <a:gdLst/>
              <a:ahLst/>
              <a:cxnLst/>
              <a:rect l="0" t="0" r="0" b="0"/>
              <a:pathLst>
                <a:path w="126343" h="96387">
                  <a:moveTo>
                    <a:pt x="0" y="1630"/>
                  </a:moveTo>
                  <a:lnTo>
                    <a:pt x="3120" y="44321"/>
                  </a:lnTo>
                  <a:lnTo>
                    <a:pt x="14654" y="85972"/>
                  </a:lnTo>
                  <a:lnTo>
                    <a:pt x="14449" y="90613"/>
                  </a:lnTo>
                  <a:lnTo>
                    <a:pt x="11972" y="91368"/>
                  </a:lnTo>
                  <a:lnTo>
                    <a:pt x="7982" y="89531"/>
                  </a:lnTo>
                  <a:lnTo>
                    <a:pt x="3547" y="71893"/>
                  </a:lnTo>
                  <a:lnTo>
                    <a:pt x="4171" y="35317"/>
                  </a:lnTo>
                  <a:lnTo>
                    <a:pt x="6290" y="24088"/>
                  </a:lnTo>
                  <a:lnTo>
                    <a:pt x="11212" y="15432"/>
                  </a:lnTo>
                  <a:lnTo>
                    <a:pt x="26040" y="2695"/>
                  </a:lnTo>
                  <a:lnTo>
                    <a:pt x="34908" y="0"/>
                  </a:lnTo>
                  <a:lnTo>
                    <a:pt x="54119" y="126"/>
                  </a:lnTo>
                  <a:lnTo>
                    <a:pt x="71236" y="7200"/>
                  </a:lnTo>
                  <a:lnTo>
                    <a:pt x="86643" y="19314"/>
                  </a:lnTo>
                  <a:lnTo>
                    <a:pt x="107300" y="45864"/>
                  </a:lnTo>
                  <a:lnTo>
                    <a:pt x="122234" y="80038"/>
                  </a:lnTo>
                  <a:lnTo>
                    <a:pt x="126342" y="96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268566" y="3053264"/>
              <a:ext cx="37176" cy="242156"/>
            </a:xfrm>
            <a:custGeom>
              <a:avLst/>
              <a:gdLst/>
              <a:ahLst/>
              <a:cxnLst/>
              <a:rect l="0" t="0" r="0" b="0"/>
              <a:pathLst>
                <a:path w="37176" h="242156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23487" y="184902"/>
                  </a:lnTo>
                  <a:lnTo>
                    <a:pt x="37175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10984" y="3158982"/>
              <a:ext cx="178986" cy="10096"/>
            </a:xfrm>
            <a:custGeom>
              <a:avLst/>
              <a:gdLst/>
              <a:ahLst/>
              <a:cxnLst/>
              <a:rect l="0" t="0" r="0" b="0"/>
              <a:pathLst>
                <a:path w="178986" h="10096">
                  <a:moveTo>
                    <a:pt x="178985" y="10095"/>
                  </a:moveTo>
                  <a:lnTo>
                    <a:pt x="141507" y="1762"/>
                  </a:lnTo>
                  <a:lnTo>
                    <a:pt x="90083" y="0"/>
                  </a:lnTo>
                  <a:lnTo>
                    <a:pt x="27143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47896" y="319013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863751" y="2958507"/>
            <a:ext cx="5885431" cy="463255"/>
            <a:chOff x="2863751" y="2958507"/>
            <a:chExt cx="5885431" cy="463255"/>
          </a:xfrm>
        </p:grpSpPr>
        <p:sp>
          <p:nvSpPr>
            <p:cNvPr id="127" name="Freeform 126"/>
            <p:cNvSpPr/>
            <p:nvPr/>
          </p:nvSpPr>
          <p:spPr>
            <a:xfrm>
              <a:off x="2863751" y="3008182"/>
              <a:ext cx="178985" cy="413580"/>
            </a:xfrm>
            <a:custGeom>
              <a:avLst/>
              <a:gdLst/>
              <a:ahLst/>
              <a:cxnLst/>
              <a:rect l="0" t="0" r="0" b="0"/>
              <a:pathLst>
                <a:path w="178985" h="413580">
                  <a:moveTo>
                    <a:pt x="0" y="413579"/>
                  </a:moveTo>
                  <a:lnTo>
                    <a:pt x="3119" y="370888"/>
                  </a:lnTo>
                  <a:lnTo>
                    <a:pt x="9065" y="318059"/>
                  </a:lnTo>
                  <a:lnTo>
                    <a:pt x="17475" y="258534"/>
                  </a:lnTo>
                  <a:lnTo>
                    <a:pt x="21165" y="208803"/>
                  </a:lnTo>
                  <a:lnTo>
                    <a:pt x="27978" y="158192"/>
                  </a:lnTo>
                  <a:lnTo>
                    <a:pt x="33992" y="98577"/>
                  </a:lnTo>
                  <a:lnTo>
                    <a:pt x="46099" y="47330"/>
                  </a:lnTo>
                  <a:lnTo>
                    <a:pt x="50704" y="8573"/>
                  </a:lnTo>
                  <a:lnTo>
                    <a:pt x="53689" y="2025"/>
                  </a:lnTo>
                  <a:lnTo>
                    <a:pt x="58020" y="0"/>
                  </a:lnTo>
                  <a:lnTo>
                    <a:pt x="63246" y="989"/>
                  </a:lnTo>
                  <a:lnTo>
                    <a:pt x="75293" y="14567"/>
                  </a:lnTo>
                  <a:lnTo>
                    <a:pt x="96501" y="55822"/>
                  </a:lnTo>
                  <a:lnTo>
                    <a:pt x="113125" y="106172"/>
                  </a:lnTo>
                  <a:lnTo>
                    <a:pt x="134606" y="161178"/>
                  </a:lnTo>
                  <a:lnTo>
                    <a:pt x="150461" y="217103"/>
                  </a:lnTo>
                  <a:lnTo>
                    <a:pt x="165277" y="278911"/>
                  </a:lnTo>
                  <a:lnTo>
                    <a:pt x="170633" y="310117"/>
                  </a:lnTo>
                  <a:lnTo>
                    <a:pt x="178984" y="3293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05865" y="3268773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57197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55943" y="3200753"/>
              <a:ext cx="144762" cy="141641"/>
            </a:xfrm>
            <a:custGeom>
              <a:avLst/>
              <a:gdLst/>
              <a:ahLst/>
              <a:cxnLst/>
              <a:rect l="0" t="0" r="0" b="0"/>
              <a:pathLst>
                <a:path w="144762" h="141641">
                  <a:moveTo>
                    <a:pt x="18419" y="42024"/>
                  </a:moveTo>
                  <a:lnTo>
                    <a:pt x="18419" y="100641"/>
                  </a:lnTo>
                  <a:lnTo>
                    <a:pt x="24009" y="135431"/>
                  </a:lnTo>
                  <a:lnTo>
                    <a:pt x="23315" y="140560"/>
                  </a:lnTo>
                  <a:lnTo>
                    <a:pt x="20513" y="141640"/>
                  </a:lnTo>
                  <a:lnTo>
                    <a:pt x="16306" y="140020"/>
                  </a:lnTo>
                  <a:lnTo>
                    <a:pt x="8512" y="125742"/>
                  </a:lnTo>
                  <a:lnTo>
                    <a:pt x="2317" y="102629"/>
                  </a:lnTo>
                  <a:lnTo>
                    <a:pt x="0" y="59071"/>
                  </a:lnTo>
                  <a:lnTo>
                    <a:pt x="3604" y="34392"/>
                  </a:lnTo>
                  <a:lnTo>
                    <a:pt x="15344" y="14846"/>
                  </a:lnTo>
                  <a:lnTo>
                    <a:pt x="23389" y="6358"/>
                  </a:lnTo>
                  <a:lnTo>
                    <a:pt x="32260" y="1869"/>
                  </a:lnTo>
                  <a:lnTo>
                    <a:pt x="51477" y="0"/>
                  </a:lnTo>
                  <a:lnTo>
                    <a:pt x="82027" y="5526"/>
                  </a:lnTo>
                  <a:lnTo>
                    <a:pt x="99722" y="17614"/>
                  </a:lnTo>
                  <a:lnTo>
                    <a:pt x="114216" y="34684"/>
                  </a:lnTo>
                  <a:lnTo>
                    <a:pt x="136955" y="84558"/>
                  </a:lnTo>
                  <a:lnTo>
                    <a:pt x="144761" y="1367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447281" y="3200663"/>
              <a:ext cx="107989" cy="131672"/>
            </a:xfrm>
            <a:custGeom>
              <a:avLst/>
              <a:gdLst/>
              <a:ahLst/>
              <a:cxnLst/>
              <a:rect l="0" t="0" r="0" b="0"/>
              <a:pathLst>
                <a:path w="107989" h="131672">
                  <a:moveTo>
                    <a:pt x="6066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2590" y="89931"/>
                  </a:lnTo>
                  <a:lnTo>
                    <a:pt x="10760" y="110549"/>
                  </a:lnTo>
                  <a:lnTo>
                    <a:pt x="16214" y="119323"/>
                  </a:lnTo>
                  <a:lnTo>
                    <a:pt x="24530" y="125172"/>
                  </a:lnTo>
                  <a:lnTo>
                    <a:pt x="46248" y="131671"/>
                  </a:lnTo>
                  <a:lnTo>
                    <a:pt x="68378" y="128320"/>
                  </a:lnTo>
                  <a:lnTo>
                    <a:pt x="79192" y="124151"/>
                  </a:lnTo>
                  <a:lnTo>
                    <a:pt x="94329" y="110160"/>
                  </a:lnTo>
                  <a:lnTo>
                    <a:pt x="100003" y="101516"/>
                  </a:lnTo>
                  <a:lnTo>
                    <a:pt x="107988" y="61404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11274" y="3210046"/>
              <a:ext cx="221100" cy="120835"/>
            </a:xfrm>
            <a:custGeom>
              <a:avLst/>
              <a:gdLst/>
              <a:ahLst/>
              <a:cxnLst/>
              <a:rect l="0" t="0" r="0" b="0"/>
              <a:pathLst>
                <a:path w="221100" h="120835">
                  <a:moveTo>
                    <a:pt x="0" y="43259"/>
                  </a:moveTo>
                  <a:lnTo>
                    <a:pt x="17959" y="97134"/>
                  </a:lnTo>
                  <a:lnTo>
                    <a:pt x="25858" y="120834"/>
                  </a:lnTo>
                  <a:lnTo>
                    <a:pt x="22999" y="107578"/>
                  </a:lnTo>
                  <a:lnTo>
                    <a:pt x="21313" y="48581"/>
                  </a:lnTo>
                  <a:lnTo>
                    <a:pt x="27410" y="27687"/>
                  </a:lnTo>
                  <a:lnTo>
                    <a:pt x="32311" y="18840"/>
                  </a:lnTo>
                  <a:lnTo>
                    <a:pt x="39088" y="14111"/>
                  </a:lnTo>
                  <a:lnTo>
                    <a:pt x="47116" y="12129"/>
                  </a:lnTo>
                  <a:lnTo>
                    <a:pt x="55977" y="11977"/>
                  </a:lnTo>
                  <a:lnTo>
                    <a:pt x="64224" y="15385"/>
                  </a:lnTo>
                  <a:lnTo>
                    <a:pt x="79627" y="28531"/>
                  </a:lnTo>
                  <a:lnTo>
                    <a:pt x="95863" y="55663"/>
                  </a:lnTo>
                  <a:lnTo>
                    <a:pt x="99004" y="57378"/>
                  </a:lnTo>
                  <a:lnTo>
                    <a:pt x="101098" y="53841"/>
                  </a:lnTo>
                  <a:lnTo>
                    <a:pt x="110047" y="20133"/>
                  </a:lnTo>
                  <a:lnTo>
                    <a:pt x="115479" y="12634"/>
                  </a:lnTo>
                  <a:lnTo>
                    <a:pt x="130873" y="1182"/>
                  </a:lnTo>
                  <a:lnTo>
                    <a:pt x="138721" y="0"/>
                  </a:lnTo>
                  <a:lnTo>
                    <a:pt x="146293" y="1551"/>
                  </a:lnTo>
                  <a:lnTo>
                    <a:pt x="180846" y="20853"/>
                  </a:lnTo>
                  <a:lnTo>
                    <a:pt x="194630" y="36810"/>
                  </a:lnTo>
                  <a:lnTo>
                    <a:pt x="221099" y="85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863958" y="3000621"/>
              <a:ext cx="153059" cy="288802"/>
            </a:xfrm>
            <a:custGeom>
              <a:avLst/>
              <a:gdLst/>
              <a:ahLst/>
              <a:cxnLst/>
              <a:rect l="0" t="0" r="0" b="0"/>
              <a:pathLst>
                <a:path w="153059" h="288802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16788" y="175245"/>
                  </a:lnTo>
                  <a:lnTo>
                    <a:pt x="20214" y="231582"/>
                  </a:lnTo>
                  <a:lnTo>
                    <a:pt x="25842" y="287556"/>
                  </a:lnTo>
                  <a:lnTo>
                    <a:pt x="23077" y="288801"/>
                  </a:lnTo>
                  <a:lnTo>
                    <a:pt x="18894" y="287291"/>
                  </a:lnTo>
                  <a:lnTo>
                    <a:pt x="16106" y="281604"/>
                  </a:lnTo>
                  <a:lnTo>
                    <a:pt x="13008" y="262808"/>
                  </a:lnTo>
                  <a:lnTo>
                    <a:pt x="19424" y="221019"/>
                  </a:lnTo>
                  <a:lnTo>
                    <a:pt x="25401" y="200006"/>
                  </a:lnTo>
                  <a:lnTo>
                    <a:pt x="30972" y="191829"/>
                  </a:lnTo>
                  <a:lnTo>
                    <a:pt x="46521" y="179624"/>
                  </a:lnTo>
                  <a:lnTo>
                    <a:pt x="68250" y="176540"/>
                  </a:lnTo>
                  <a:lnTo>
                    <a:pt x="92334" y="180238"/>
                  </a:lnTo>
                  <a:lnTo>
                    <a:pt x="124455" y="195474"/>
                  </a:lnTo>
                  <a:lnTo>
                    <a:pt x="141491" y="208150"/>
                  </a:lnTo>
                  <a:lnTo>
                    <a:pt x="150623" y="227822"/>
                  </a:lnTo>
                  <a:lnTo>
                    <a:pt x="153058" y="239619"/>
                  </a:lnTo>
                  <a:lnTo>
                    <a:pt x="151172" y="250993"/>
                  </a:lnTo>
                  <a:lnTo>
                    <a:pt x="139717" y="272990"/>
                  </a:lnTo>
                  <a:lnTo>
                    <a:pt x="130579" y="280259"/>
                  </a:lnTo>
                  <a:lnTo>
                    <a:pt x="107948" y="288337"/>
                  </a:lnTo>
                  <a:lnTo>
                    <a:pt x="74489" y="28729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060247" y="3134536"/>
              <a:ext cx="132416" cy="171413"/>
            </a:xfrm>
            <a:custGeom>
              <a:avLst/>
              <a:gdLst/>
              <a:ahLst/>
              <a:cxnLst/>
              <a:rect l="0" t="0" r="0" b="0"/>
              <a:pathLst>
                <a:path w="132416" h="171413">
                  <a:moveTo>
                    <a:pt x="24810" y="97712"/>
                  </a:moveTo>
                  <a:lnTo>
                    <a:pt x="62287" y="106046"/>
                  </a:lnTo>
                  <a:lnTo>
                    <a:pt x="97136" y="104471"/>
                  </a:lnTo>
                  <a:lnTo>
                    <a:pt x="108122" y="102218"/>
                  </a:lnTo>
                  <a:lnTo>
                    <a:pt x="116616" y="97207"/>
                  </a:lnTo>
                  <a:lnTo>
                    <a:pt x="129174" y="82280"/>
                  </a:lnTo>
                  <a:lnTo>
                    <a:pt x="132415" y="60827"/>
                  </a:lnTo>
                  <a:lnTo>
                    <a:pt x="128786" y="38035"/>
                  </a:lnTo>
                  <a:lnTo>
                    <a:pt x="119375" y="20107"/>
                  </a:lnTo>
                  <a:lnTo>
                    <a:pt x="104273" y="7459"/>
                  </a:lnTo>
                  <a:lnTo>
                    <a:pt x="95333" y="2448"/>
                  </a:lnTo>
                  <a:lnTo>
                    <a:pt x="76041" y="0"/>
                  </a:lnTo>
                  <a:lnTo>
                    <a:pt x="55768" y="3982"/>
                  </a:lnTo>
                  <a:lnTo>
                    <a:pt x="35060" y="13551"/>
                  </a:lnTo>
                  <a:lnTo>
                    <a:pt x="20396" y="28722"/>
                  </a:lnTo>
                  <a:lnTo>
                    <a:pt x="1451" y="67057"/>
                  </a:lnTo>
                  <a:lnTo>
                    <a:pt x="0" y="87597"/>
                  </a:lnTo>
                  <a:lnTo>
                    <a:pt x="4425" y="107255"/>
                  </a:lnTo>
                  <a:lnTo>
                    <a:pt x="14190" y="123790"/>
                  </a:lnTo>
                  <a:lnTo>
                    <a:pt x="38431" y="146254"/>
                  </a:lnTo>
                  <a:lnTo>
                    <a:pt x="82959" y="165229"/>
                  </a:lnTo>
                  <a:lnTo>
                    <a:pt x="109038" y="171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06155" y="3179606"/>
              <a:ext cx="105286" cy="139287"/>
            </a:xfrm>
            <a:custGeom>
              <a:avLst/>
              <a:gdLst/>
              <a:ahLst/>
              <a:cxnLst/>
              <a:rect l="0" t="0" r="0" b="0"/>
              <a:pathLst>
                <a:path w="105286" h="139287">
                  <a:moveTo>
                    <a:pt x="0" y="52642"/>
                  </a:moveTo>
                  <a:lnTo>
                    <a:pt x="17958" y="116070"/>
                  </a:lnTo>
                  <a:lnTo>
                    <a:pt x="25858" y="139286"/>
                  </a:lnTo>
                  <a:lnTo>
                    <a:pt x="13227" y="86038"/>
                  </a:lnTo>
                  <a:lnTo>
                    <a:pt x="5609" y="53179"/>
                  </a:lnTo>
                  <a:lnTo>
                    <a:pt x="7562" y="31824"/>
                  </a:lnTo>
                  <a:lnTo>
                    <a:pt x="12061" y="23556"/>
                  </a:lnTo>
                  <a:lnTo>
                    <a:pt x="26417" y="11249"/>
                  </a:lnTo>
                  <a:lnTo>
                    <a:pt x="65409" y="33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11523" y="3000621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31586" y="0"/>
                  </a:moveTo>
                  <a:lnTo>
                    <a:pt x="23252" y="37478"/>
                  </a:lnTo>
                  <a:lnTo>
                    <a:pt x="21490" y="88902"/>
                  </a:lnTo>
                  <a:lnTo>
                    <a:pt x="21185" y="135786"/>
                  </a:lnTo>
                  <a:lnTo>
                    <a:pt x="15506" y="186722"/>
                  </a:lnTo>
                  <a:lnTo>
                    <a:pt x="12003" y="23885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16767" y="311643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9065"/>
                  </a:lnTo>
                  <a:lnTo>
                    <a:pt x="84827" y="21788"/>
                  </a:lnTo>
                  <a:lnTo>
                    <a:pt x="46581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16808" y="2958507"/>
              <a:ext cx="168457" cy="284271"/>
            </a:xfrm>
            <a:custGeom>
              <a:avLst/>
              <a:gdLst/>
              <a:ahLst/>
              <a:cxnLst/>
              <a:rect l="0" t="0" r="0" b="0"/>
              <a:pathLst>
                <a:path w="168457" h="284271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9465" y="173493"/>
                  </a:lnTo>
                  <a:lnTo>
                    <a:pt x="27978" y="228419"/>
                  </a:lnTo>
                  <a:lnTo>
                    <a:pt x="29347" y="262132"/>
                  </a:lnTo>
                  <a:lnTo>
                    <a:pt x="27753" y="262492"/>
                  </a:lnTo>
                  <a:lnTo>
                    <a:pt x="25521" y="259223"/>
                  </a:lnTo>
                  <a:lnTo>
                    <a:pt x="27969" y="232265"/>
                  </a:lnTo>
                  <a:lnTo>
                    <a:pt x="41692" y="200231"/>
                  </a:lnTo>
                  <a:lnTo>
                    <a:pt x="57134" y="185308"/>
                  </a:lnTo>
                  <a:lnTo>
                    <a:pt x="66166" y="179691"/>
                  </a:lnTo>
                  <a:lnTo>
                    <a:pt x="88679" y="176569"/>
                  </a:lnTo>
                  <a:lnTo>
                    <a:pt x="111942" y="180251"/>
                  </a:lnTo>
                  <a:lnTo>
                    <a:pt x="130081" y="189686"/>
                  </a:lnTo>
                  <a:lnTo>
                    <a:pt x="153446" y="213741"/>
                  </a:lnTo>
                  <a:lnTo>
                    <a:pt x="161785" y="236156"/>
                  </a:lnTo>
                  <a:lnTo>
                    <a:pt x="168456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19770" y="3136943"/>
              <a:ext cx="144479" cy="95258"/>
            </a:xfrm>
            <a:custGeom>
              <a:avLst/>
              <a:gdLst/>
              <a:ahLst/>
              <a:cxnLst/>
              <a:rect l="0" t="0" r="0" b="0"/>
              <a:pathLst>
                <a:path w="144479" h="95258">
                  <a:moveTo>
                    <a:pt x="91836" y="21606"/>
                  </a:moveTo>
                  <a:lnTo>
                    <a:pt x="80657" y="4838"/>
                  </a:lnTo>
                  <a:lnTo>
                    <a:pt x="72685" y="1069"/>
                  </a:lnTo>
                  <a:lnTo>
                    <a:pt x="51349" y="0"/>
                  </a:lnTo>
                  <a:lnTo>
                    <a:pt x="32508" y="6544"/>
                  </a:lnTo>
                  <a:lnTo>
                    <a:pt x="24208" y="11565"/>
                  </a:lnTo>
                  <a:lnTo>
                    <a:pt x="11866" y="26502"/>
                  </a:lnTo>
                  <a:lnTo>
                    <a:pt x="3651" y="46009"/>
                  </a:lnTo>
                  <a:lnTo>
                    <a:pt x="0" y="70276"/>
                  </a:lnTo>
                  <a:lnTo>
                    <a:pt x="2536" y="79789"/>
                  </a:lnTo>
                  <a:lnTo>
                    <a:pt x="7736" y="87301"/>
                  </a:lnTo>
                  <a:lnTo>
                    <a:pt x="14713" y="93479"/>
                  </a:lnTo>
                  <a:lnTo>
                    <a:pt x="22873" y="95257"/>
                  </a:lnTo>
                  <a:lnTo>
                    <a:pt x="41299" y="90995"/>
                  </a:lnTo>
                  <a:lnTo>
                    <a:pt x="48786" y="85413"/>
                  </a:lnTo>
                  <a:lnTo>
                    <a:pt x="60224" y="69852"/>
                  </a:lnTo>
                  <a:lnTo>
                    <a:pt x="73241" y="41360"/>
                  </a:lnTo>
                  <a:lnTo>
                    <a:pt x="78269" y="38285"/>
                  </a:lnTo>
                  <a:lnTo>
                    <a:pt x="83961" y="39744"/>
                  </a:lnTo>
                  <a:lnTo>
                    <a:pt x="90096" y="44227"/>
                  </a:lnTo>
                  <a:lnTo>
                    <a:pt x="100031" y="58566"/>
                  </a:lnTo>
                  <a:lnTo>
                    <a:pt x="104318" y="67303"/>
                  </a:lnTo>
                  <a:lnTo>
                    <a:pt x="110686" y="73127"/>
                  </a:lnTo>
                  <a:lnTo>
                    <a:pt x="144478" y="84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16891" y="2969036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553" y="173668"/>
                  </a:lnTo>
                  <a:lnTo>
                    <a:pt x="10336" y="231270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74777" y="305326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8"/>
                  </a:moveTo>
                  <a:lnTo>
                    <a:pt x="88782" y="10529"/>
                  </a:lnTo>
                  <a:lnTo>
                    <a:pt x="2697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73532" y="3119448"/>
              <a:ext cx="238199" cy="133858"/>
            </a:xfrm>
            <a:custGeom>
              <a:avLst/>
              <a:gdLst/>
              <a:ahLst/>
              <a:cxnLst/>
              <a:rect l="0" t="0" r="0" b="0"/>
              <a:pathLst>
                <a:path w="238199" h="133858">
                  <a:moveTo>
                    <a:pt x="17100" y="39101"/>
                  </a:moveTo>
                  <a:lnTo>
                    <a:pt x="22689" y="101193"/>
                  </a:lnTo>
                  <a:lnTo>
                    <a:pt x="20826" y="106232"/>
                  </a:lnTo>
                  <a:lnTo>
                    <a:pt x="16075" y="107252"/>
                  </a:lnTo>
                  <a:lnTo>
                    <a:pt x="9398" y="105592"/>
                  </a:lnTo>
                  <a:lnTo>
                    <a:pt x="4946" y="99806"/>
                  </a:lnTo>
                  <a:lnTo>
                    <a:pt x="0" y="80899"/>
                  </a:lnTo>
                  <a:lnTo>
                    <a:pt x="2805" y="49536"/>
                  </a:lnTo>
                  <a:lnTo>
                    <a:pt x="14255" y="31650"/>
                  </a:lnTo>
                  <a:lnTo>
                    <a:pt x="22222" y="23605"/>
                  </a:lnTo>
                  <a:lnTo>
                    <a:pt x="31044" y="19412"/>
                  </a:lnTo>
                  <a:lnTo>
                    <a:pt x="50203" y="17872"/>
                  </a:lnTo>
                  <a:lnTo>
                    <a:pt x="67297" y="24207"/>
                  </a:lnTo>
                  <a:lnTo>
                    <a:pt x="75131" y="29171"/>
                  </a:lnTo>
                  <a:lnTo>
                    <a:pt x="79184" y="35991"/>
                  </a:lnTo>
                  <a:lnTo>
                    <a:pt x="80568" y="52927"/>
                  </a:lnTo>
                  <a:lnTo>
                    <a:pt x="81639" y="55337"/>
                  </a:lnTo>
                  <a:lnTo>
                    <a:pt x="83522" y="53435"/>
                  </a:lnTo>
                  <a:lnTo>
                    <a:pt x="100586" y="18112"/>
                  </a:lnTo>
                  <a:lnTo>
                    <a:pt x="116206" y="7155"/>
                  </a:lnTo>
                  <a:lnTo>
                    <a:pt x="150320" y="0"/>
                  </a:lnTo>
                  <a:lnTo>
                    <a:pt x="170286" y="4565"/>
                  </a:lnTo>
                  <a:lnTo>
                    <a:pt x="178885" y="9058"/>
                  </a:lnTo>
                  <a:lnTo>
                    <a:pt x="191560" y="23409"/>
                  </a:lnTo>
                  <a:lnTo>
                    <a:pt x="220272" y="78628"/>
                  </a:lnTo>
                  <a:lnTo>
                    <a:pt x="238198" y="1338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34982" y="3116435"/>
              <a:ext cx="106409" cy="147050"/>
            </a:xfrm>
            <a:custGeom>
              <a:avLst/>
              <a:gdLst/>
              <a:ahLst/>
              <a:cxnLst/>
              <a:rect l="0" t="0" r="0" b="0"/>
              <a:pathLst>
                <a:path w="106409" h="147050">
                  <a:moveTo>
                    <a:pt x="8334" y="21057"/>
                  </a:moveTo>
                  <a:lnTo>
                    <a:pt x="0" y="58535"/>
                  </a:lnTo>
                  <a:lnTo>
                    <a:pt x="1575" y="96502"/>
                  </a:lnTo>
                  <a:lnTo>
                    <a:pt x="7669" y="121269"/>
                  </a:lnTo>
                  <a:lnTo>
                    <a:pt x="18177" y="140075"/>
                  </a:lnTo>
                  <a:lnTo>
                    <a:pt x="25425" y="144856"/>
                  </a:lnTo>
                  <a:lnTo>
                    <a:pt x="42835" y="147049"/>
                  </a:lnTo>
                  <a:lnTo>
                    <a:pt x="59153" y="141004"/>
                  </a:lnTo>
                  <a:lnTo>
                    <a:pt x="66780" y="136117"/>
                  </a:lnTo>
                  <a:lnTo>
                    <a:pt x="88692" y="106881"/>
                  </a:lnTo>
                  <a:lnTo>
                    <a:pt x="104413" y="74172"/>
                  </a:lnTo>
                  <a:lnTo>
                    <a:pt x="106408" y="52852"/>
                  </a:lnTo>
                  <a:lnTo>
                    <a:pt x="100954" y="24239"/>
                  </a:lnTo>
                  <a:lnTo>
                    <a:pt x="925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92178" y="2958507"/>
              <a:ext cx="9067" cy="284271"/>
            </a:xfrm>
            <a:custGeom>
              <a:avLst/>
              <a:gdLst/>
              <a:ahLst/>
              <a:cxnLst/>
              <a:rect l="0" t="0" r="0" b="0"/>
              <a:pathLst>
                <a:path w="9067" h="284271">
                  <a:moveTo>
                    <a:pt x="9065" y="0"/>
                  </a:moveTo>
                  <a:lnTo>
                    <a:pt x="9066" y="54145"/>
                  </a:lnTo>
                  <a:lnTo>
                    <a:pt x="9066" y="109092"/>
                  </a:lnTo>
                  <a:lnTo>
                    <a:pt x="3476" y="156586"/>
                  </a:lnTo>
                  <a:lnTo>
                    <a:pt x="0" y="207703"/>
                  </a:lnTo>
                  <a:lnTo>
                    <a:pt x="7063" y="265738"/>
                  </a:lnTo>
                  <a:lnTo>
                    <a:pt x="9065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148642" y="2979564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69179"/>
                  </a:lnTo>
                  <a:lnTo>
                    <a:pt x="9878" y="223798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85471" y="308484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51397" y="16789"/>
                  </a:lnTo>
                  <a:lnTo>
                    <a:pt x="17308" y="20962"/>
                  </a:lnTo>
                  <a:lnTo>
                    <a:pt x="1153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85513" y="315854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3747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06570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385729" y="3117187"/>
              <a:ext cx="123876" cy="264541"/>
            </a:xfrm>
            <a:custGeom>
              <a:avLst/>
              <a:gdLst/>
              <a:ahLst/>
              <a:cxnLst/>
              <a:rect l="0" t="0" r="0" b="0"/>
              <a:pathLst>
                <a:path w="123876" h="264541">
                  <a:moveTo>
                    <a:pt x="5069" y="72947"/>
                  </a:moveTo>
                  <a:lnTo>
                    <a:pt x="5069" y="121878"/>
                  </a:lnTo>
                  <a:lnTo>
                    <a:pt x="10658" y="181009"/>
                  </a:lnTo>
                  <a:lnTo>
                    <a:pt x="15791" y="236579"/>
                  </a:lnTo>
                  <a:lnTo>
                    <a:pt x="21374" y="264540"/>
                  </a:lnTo>
                  <a:lnTo>
                    <a:pt x="20619" y="263847"/>
                  </a:lnTo>
                  <a:lnTo>
                    <a:pt x="11000" y="226339"/>
                  </a:lnTo>
                  <a:lnTo>
                    <a:pt x="6826" y="179358"/>
                  </a:lnTo>
                  <a:lnTo>
                    <a:pt x="0" y="128393"/>
                  </a:lnTo>
                  <a:lnTo>
                    <a:pt x="2854" y="67175"/>
                  </a:lnTo>
                  <a:lnTo>
                    <a:pt x="6752" y="26523"/>
                  </a:lnTo>
                  <a:lnTo>
                    <a:pt x="15955" y="7081"/>
                  </a:lnTo>
                  <a:lnTo>
                    <a:pt x="22855" y="2130"/>
                  </a:lnTo>
                  <a:lnTo>
                    <a:pt x="30964" y="0"/>
                  </a:lnTo>
                  <a:lnTo>
                    <a:pt x="59145" y="2590"/>
                  </a:lnTo>
                  <a:lnTo>
                    <a:pt x="78236" y="8922"/>
                  </a:lnTo>
                  <a:lnTo>
                    <a:pt x="94519" y="19535"/>
                  </a:lnTo>
                  <a:lnTo>
                    <a:pt x="106435" y="35171"/>
                  </a:lnTo>
                  <a:lnTo>
                    <a:pt x="123617" y="73804"/>
                  </a:lnTo>
                  <a:lnTo>
                    <a:pt x="123875" y="82877"/>
                  </a:lnTo>
                  <a:lnTo>
                    <a:pt x="117923" y="99197"/>
                  </a:lnTo>
                  <a:lnTo>
                    <a:pt x="104359" y="111130"/>
                  </a:lnTo>
                  <a:lnTo>
                    <a:pt x="95829" y="115950"/>
                  </a:lnTo>
                  <a:lnTo>
                    <a:pt x="36229" y="124320"/>
                  </a:lnTo>
                  <a:lnTo>
                    <a:pt x="15597" y="1255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59253" y="296903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4463" y="32452"/>
                  </a:lnTo>
                  <a:lnTo>
                    <a:pt x="9499" y="89931"/>
                  </a:lnTo>
                  <a:lnTo>
                    <a:pt x="9156" y="150389"/>
                  </a:lnTo>
                  <a:lnTo>
                    <a:pt x="2155" y="201672"/>
                  </a:lnTo>
                  <a:lnTo>
                    <a:pt x="639" y="23951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654010" y="314802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6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54010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24602" y="3113746"/>
              <a:ext cx="125805" cy="139560"/>
            </a:xfrm>
            <a:custGeom>
              <a:avLst/>
              <a:gdLst/>
              <a:ahLst/>
              <a:cxnLst/>
              <a:rect l="0" t="0" r="0" b="0"/>
              <a:pathLst>
                <a:path w="125805" h="139560">
                  <a:moveTo>
                    <a:pt x="3108" y="55331"/>
                  </a:moveTo>
                  <a:lnTo>
                    <a:pt x="40586" y="63665"/>
                  </a:lnTo>
                  <a:lnTo>
                    <a:pt x="92009" y="65426"/>
                  </a:lnTo>
                  <a:lnTo>
                    <a:pt x="103319" y="62061"/>
                  </a:lnTo>
                  <a:lnTo>
                    <a:pt x="122125" y="48964"/>
                  </a:lnTo>
                  <a:lnTo>
                    <a:pt x="125737" y="40558"/>
                  </a:lnTo>
                  <a:lnTo>
                    <a:pt x="125804" y="31444"/>
                  </a:lnTo>
                  <a:lnTo>
                    <a:pt x="123510" y="21859"/>
                  </a:lnTo>
                  <a:lnTo>
                    <a:pt x="118471" y="14299"/>
                  </a:lnTo>
                  <a:lnTo>
                    <a:pt x="103513" y="2780"/>
                  </a:lnTo>
                  <a:lnTo>
                    <a:pt x="85167" y="0"/>
                  </a:lnTo>
                  <a:lnTo>
                    <a:pt x="65315" y="3833"/>
                  </a:lnTo>
                  <a:lnTo>
                    <a:pt x="44794" y="13336"/>
                  </a:lnTo>
                  <a:lnTo>
                    <a:pt x="19099" y="37429"/>
                  </a:lnTo>
                  <a:lnTo>
                    <a:pt x="2257" y="72384"/>
                  </a:lnTo>
                  <a:lnTo>
                    <a:pt x="0" y="95666"/>
                  </a:lnTo>
                  <a:lnTo>
                    <a:pt x="4067" y="116542"/>
                  </a:lnTo>
                  <a:lnTo>
                    <a:pt x="13672" y="133619"/>
                  </a:lnTo>
                  <a:lnTo>
                    <a:pt x="20679" y="137939"/>
                  </a:lnTo>
                  <a:lnTo>
                    <a:pt x="55750" y="1395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27751" y="3079260"/>
              <a:ext cx="114460" cy="142491"/>
            </a:xfrm>
            <a:custGeom>
              <a:avLst/>
              <a:gdLst/>
              <a:ahLst/>
              <a:cxnLst/>
              <a:rect l="0" t="0" r="0" b="0"/>
              <a:pathLst>
                <a:path w="114460" h="142491">
                  <a:moveTo>
                    <a:pt x="94756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20510" y="10149"/>
                  </a:lnTo>
                  <a:lnTo>
                    <a:pt x="12503" y="15648"/>
                  </a:lnTo>
                  <a:lnTo>
                    <a:pt x="488" y="31117"/>
                  </a:lnTo>
                  <a:lnTo>
                    <a:pt x="325" y="38985"/>
                  </a:lnTo>
                  <a:lnTo>
                    <a:pt x="3726" y="46570"/>
                  </a:lnTo>
                  <a:lnTo>
                    <a:pt x="9503" y="53967"/>
                  </a:lnTo>
                  <a:lnTo>
                    <a:pt x="28400" y="62186"/>
                  </a:lnTo>
                  <a:lnTo>
                    <a:pt x="83808" y="76300"/>
                  </a:lnTo>
                  <a:lnTo>
                    <a:pt x="105098" y="83030"/>
                  </a:lnTo>
                  <a:lnTo>
                    <a:pt x="111010" y="89972"/>
                  </a:lnTo>
                  <a:lnTo>
                    <a:pt x="113781" y="99279"/>
                  </a:lnTo>
                  <a:lnTo>
                    <a:pt x="114459" y="110163"/>
                  </a:lnTo>
                  <a:lnTo>
                    <a:pt x="111401" y="119759"/>
                  </a:lnTo>
                  <a:lnTo>
                    <a:pt x="98644" y="136660"/>
                  </a:lnTo>
                  <a:lnTo>
                    <a:pt x="90329" y="140933"/>
                  </a:lnTo>
                  <a:lnTo>
                    <a:pt x="35942" y="142490"/>
                  </a:lnTo>
                  <a:lnTo>
                    <a:pt x="18704" y="139354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67983" y="3115507"/>
              <a:ext cx="175665" cy="138885"/>
            </a:xfrm>
            <a:custGeom>
              <a:avLst/>
              <a:gdLst/>
              <a:ahLst/>
              <a:cxnLst/>
              <a:rect l="0" t="0" r="0" b="0"/>
              <a:pathLst>
                <a:path w="175665" h="138885">
                  <a:moveTo>
                    <a:pt x="91436" y="64099"/>
                  </a:moveTo>
                  <a:lnTo>
                    <a:pt x="91436" y="41742"/>
                  </a:lnTo>
                  <a:lnTo>
                    <a:pt x="85197" y="24527"/>
                  </a:lnTo>
                  <a:lnTo>
                    <a:pt x="80258" y="16661"/>
                  </a:lnTo>
                  <a:lnTo>
                    <a:pt x="65412" y="4800"/>
                  </a:lnTo>
                  <a:lnTo>
                    <a:pt x="56539" y="0"/>
                  </a:lnTo>
                  <a:lnTo>
                    <a:pt x="47114" y="309"/>
                  </a:lnTo>
                  <a:lnTo>
                    <a:pt x="27284" y="10012"/>
                  </a:lnTo>
                  <a:lnTo>
                    <a:pt x="13012" y="26022"/>
                  </a:lnTo>
                  <a:lnTo>
                    <a:pt x="3939" y="46006"/>
                  </a:lnTo>
                  <a:lnTo>
                    <a:pt x="0" y="83564"/>
                  </a:lnTo>
                  <a:lnTo>
                    <a:pt x="3225" y="110575"/>
                  </a:lnTo>
                  <a:lnTo>
                    <a:pt x="8062" y="120819"/>
                  </a:lnTo>
                  <a:lnTo>
                    <a:pt x="22796" y="135321"/>
                  </a:lnTo>
                  <a:lnTo>
                    <a:pt x="31638" y="138487"/>
                  </a:lnTo>
                  <a:lnTo>
                    <a:pt x="50821" y="138884"/>
                  </a:lnTo>
                  <a:lnTo>
                    <a:pt x="67925" y="132042"/>
                  </a:lnTo>
                  <a:lnTo>
                    <a:pt x="83327" y="120032"/>
                  </a:lnTo>
                  <a:lnTo>
                    <a:pt x="103981" y="93540"/>
                  </a:lnTo>
                  <a:lnTo>
                    <a:pt x="113779" y="73674"/>
                  </a:lnTo>
                  <a:lnTo>
                    <a:pt x="118030" y="71652"/>
                  </a:lnTo>
                  <a:lnTo>
                    <a:pt x="122034" y="74984"/>
                  </a:lnTo>
                  <a:lnTo>
                    <a:pt x="142454" y="102774"/>
                  </a:lnTo>
                  <a:lnTo>
                    <a:pt x="155446" y="110534"/>
                  </a:lnTo>
                  <a:lnTo>
                    <a:pt x="175664" y="116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633161" y="3084849"/>
              <a:ext cx="115814" cy="173931"/>
            </a:xfrm>
            <a:custGeom>
              <a:avLst/>
              <a:gdLst/>
              <a:ahLst/>
              <a:cxnLst/>
              <a:rect l="0" t="0" r="0" b="0"/>
              <a:pathLst>
                <a:path w="115814" h="173931">
                  <a:moveTo>
                    <a:pt x="0" y="52643"/>
                  </a:moveTo>
                  <a:lnTo>
                    <a:pt x="3119" y="95335"/>
                  </a:lnTo>
                  <a:lnTo>
                    <a:pt x="21330" y="157979"/>
                  </a:lnTo>
                  <a:lnTo>
                    <a:pt x="24749" y="168490"/>
                  </a:lnTo>
                  <a:lnTo>
                    <a:pt x="29367" y="173158"/>
                  </a:lnTo>
                  <a:lnTo>
                    <a:pt x="34786" y="173930"/>
                  </a:lnTo>
                  <a:lnTo>
                    <a:pt x="40738" y="172106"/>
                  </a:lnTo>
                  <a:lnTo>
                    <a:pt x="50471" y="160719"/>
                  </a:lnTo>
                  <a:lnTo>
                    <a:pt x="71074" y="107559"/>
                  </a:lnTo>
                  <a:lnTo>
                    <a:pt x="96764" y="529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762729" y="3147743"/>
              <a:ext cx="175759" cy="117572"/>
            </a:xfrm>
            <a:custGeom>
              <a:avLst/>
              <a:gdLst/>
              <a:ahLst/>
              <a:cxnLst/>
              <a:rect l="0" t="0" r="0" b="0"/>
              <a:pathLst>
                <a:path w="175759" h="117572">
                  <a:moveTo>
                    <a:pt x="91530" y="52920"/>
                  </a:moveTo>
                  <a:lnTo>
                    <a:pt x="91530" y="30563"/>
                  </a:lnTo>
                  <a:lnTo>
                    <a:pt x="85291" y="13348"/>
                  </a:lnTo>
                  <a:lnTo>
                    <a:pt x="80351" y="5481"/>
                  </a:lnTo>
                  <a:lnTo>
                    <a:pt x="73550" y="1407"/>
                  </a:lnTo>
                  <a:lnTo>
                    <a:pt x="56633" y="0"/>
                  </a:lnTo>
                  <a:lnTo>
                    <a:pt x="27377" y="11374"/>
                  </a:lnTo>
                  <a:lnTo>
                    <a:pt x="13104" y="26266"/>
                  </a:lnTo>
                  <a:lnTo>
                    <a:pt x="4032" y="45753"/>
                  </a:lnTo>
                  <a:lnTo>
                    <a:pt x="0" y="70012"/>
                  </a:lnTo>
                  <a:lnTo>
                    <a:pt x="4446" y="90152"/>
                  </a:lnTo>
                  <a:lnTo>
                    <a:pt x="8908" y="98798"/>
                  </a:lnTo>
                  <a:lnTo>
                    <a:pt x="23223" y="111525"/>
                  </a:lnTo>
                  <a:lnTo>
                    <a:pt x="31954" y="116556"/>
                  </a:lnTo>
                  <a:lnTo>
                    <a:pt x="41284" y="117571"/>
                  </a:lnTo>
                  <a:lnTo>
                    <a:pt x="61009" y="112459"/>
                  </a:lnTo>
                  <a:lnTo>
                    <a:pt x="78355" y="99269"/>
                  </a:lnTo>
                  <a:lnTo>
                    <a:pt x="86257" y="90838"/>
                  </a:lnTo>
                  <a:lnTo>
                    <a:pt x="95035" y="68993"/>
                  </a:lnTo>
                  <a:lnTo>
                    <a:pt x="97376" y="56616"/>
                  </a:lnTo>
                  <a:lnTo>
                    <a:pt x="98937" y="53044"/>
                  </a:lnTo>
                  <a:lnTo>
                    <a:pt x="99977" y="55342"/>
                  </a:lnTo>
                  <a:lnTo>
                    <a:pt x="100671" y="61554"/>
                  </a:lnTo>
                  <a:lnTo>
                    <a:pt x="107681" y="74695"/>
                  </a:lnTo>
                  <a:lnTo>
                    <a:pt x="131245" y="102195"/>
                  </a:lnTo>
                  <a:lnTo>
                    <a:pt x="139064" y="105657"/>
                  </a:lnTo>
                  <a:lnTo>
                    <a:pt x="175758" y="105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49015" y="3126963"/>
              <a:ext cx="94758" cy="140747"/>
            </a:xfrm>
            <a:custGeom>
              <a:avLst/>
              <a:gdLst/>
              <a:ahLst/>
              <a:cxnLst/>
              <a:rect l="0" t="0" r="0" b="0"/>
              <a:pathLst>
                <a:path w="94758" h="140747">
                  <a:moveTo>
                    <a:pt x="0" y="63171"/>
                  </a:moveTo>
                  <a:lnTo>
                    <a:pt x="17959" y="117046"/>
                  </a:lnTo>
                  <a:lnTo>
                    <a:pt x="25858" y="140746"/>
                  </a:lnTo>
                  <a:lnTo>
                    <a:pt x="9988" y="84802"/>
                  </a:lnTo>
                  <a:lnTo>
                    <a:pt x="5609" y="63426"/>
                  </a:lnTo>
                  <a:lnTo>
                    <a:pt x="7562" y="42228"/>
                  </a:lnTo>
                  <a:lnTo>
                    <a:pt x="12061" y="34001"/>
                  </a:lnTo>
                  <a:lnTo>
                    <a:pt x="26418" y="21741"/>
                  </a:lnTo>
                  <a:lnTo>
                    <a:pt x="63061" y="55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17471" y="316907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17471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08991" y="3168366"/>
              <a:ext cx="161165" cy="117690"/>
            </a:xfrm>
            <a:custGeom>
              <a:avLst/>
              <a:gdLst/>
              <a:ahLst/>
              <a:cxnLst/>
              <a:rect l="0" t="0" r="0" b="0"/>
              <a:pathLst>
                <a:path w="161165" h="117690">
                  <a:moveTo>
                    <a:pt x="66408" y="42825"/>
                  </a:moveTo>
                  <a:lnTo>
                    <a:pt x="71997" y="26058"/>
                  </a:lnTo>
                  <a:lnTo>
                    <a:pt x="71304" y="18779"/>
                  </a:lnTo>
                  <a:lnTo>
                    <a:pt x="64294" y="4452"/>
                  </a:lnTo>
                  <a:lnTo>
                    <a:pt x="57980" y="865"/>
                  </a:lnTo>
                  <a:lnTo>
                    <a:pt x="41605" y="0"/>
                  </a:lnTo>
                  <a:lnTo>
                    <a:pt x="25748" y="6634"/>
                  </a:lnTo>
                  <a:lnTo>
                    <a:pt x="18245" y="11679"/>
                  </a:lnTo>
                  <a:lnTo>
                    <a:pt x="6788" y="26643"/>
                  </a:lnTo>
                  <a:lnTo>
                    <a:pt x="2095" y="35547"/>
                  </a:lnTo>
                  <a:lnTo>
                    <a:pt x="0" y="54798"/>
                  </a:lnTo>
                  <a:lnTo>
                    <a:pt x="4138" y="73883"/>
                  </a:lnTo>
                  <a:lnTo>
                    <a:pt x="13776" y="90164"/>
                  </a:lnTo>
                  <a:lnTo>
                    <a:pt x="21961" y="95441"/>
                  </a:lnTo>
                  <a:lnTo>
                    <a:pt x="43534" y="101305"/>
                  </a:lnTo>
                  <a:lnTo>
                    <a:pt x="53499" y="99359"/>
                  </a:lnTo>
                  <a:lnTo>
                    <a:pt x="70809" y="87839"/>
                  </a:lnTo>
                  <a:lnTo>
                    <a:pt x="88119" y="61622"/>
                  </a:lnTo>
                  <a:lnTo>
                    <a:pt x="91410" y="60036"/>
                  </a:lnTo>
                  <a:lnTo>
                    <a:pt x="93605" y="63657"/>
                  </a:lnTo>
                  <a:lnTo>
                    <a:pt x="95068" y="70751"/>
                  </a:lnTo>
                  <a:lnTo>
                    <a:pt x="108305" y="91914"/>
                  </a:lnTo>
                  <a:lnTo>
                    <a:pt x="127045" y="113002"/>
                  </a:lnTo>
                  <a:lnTo>
                    <a:pt x="133739" y="116516"/>
                  </a:lnTo>
                  <a:lnTo>
                    <a:pt x="140541" y="117689"/>
                  </a:lnTo>
                  <a:lnTo>
                    <a:pt x="161164" y="116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70155" y="3021678"/>
              <a:ext cx="129417" cy="265185"/>
            </a:xfrm>
            <a:custGeom>
              <a:avLst/>
              <a:gdLst/>
              <a:ahLst/>
              <a:cxnLst/>
              <a:rect l="0" t="0" r="0" b="0"/>
              <a:pathLst>
                <a:path w="129417" h="265185">
                  <a:moveTo>
                    <a:pt x="21057" y="0"/>
                  </a:moveTo>
                  <a:lnTo>
                    <a:pt x="15468" y="16768"/>
                  </a:lnTo>
                  <a:lnTo>
                    <a:pt x="15843" y="34359"/>
                  </a:lnTo>
                  <a:lnTo>
                    <a:pt x="20028" y="85426"/>
                  </a:lnTo>
                  <a:lnTo>
                    <a:pt x="20854" y="144603"/>
                  </a:lnTo>
                  <a:lnTo>
                    <a:pt x="20997" y="193104"/>
                  </a:lnTo>
                  <a:lnTo>
                    <a:pt x="19870" y="228272"/>
                  </a:lnTo>
                  <a:lnTo>
                    <a:pt x="17926" y="227051"/>
                  </a:lnTo>
                  <a:lnTo>
                    <a:pt x="15461" y="221557"/>
                  </a:lnTo>
                  <a:lnTo>
                    <a:pt x="11990" y="191469"/>
                  </a:lnTo>
                  <a:lnTo>
                    <a:pt x="17418" y="172445"/>
                  </a:lnTo>
                  <a:lnTo>
                    <a:pt x="22141" y="164097"/>
                  </a:lnTo>
                  <a:lnTo>
                    <a:pt x="29968" y="158531"/>
                  </a:lnTo>
                  <a:lnTo>
                    <a:pt x="51144" y="152347"/>
                  </a:lnTo>
                  <a:lnTo>
                    <a:pt x="73034" y="155837"/>
                  </a:lnTo>
                  <a:lnTo>
                    <a:pt x="93291" y="166358"/>
                  </a:lnTo>
                  <a:lnTo>
                    <a:pt x="110093" y="182731"/>
                  </a:lnTo>
                  <a:lnTo>
                    <a:pt x="127117" y="211680"/>
                  </a:lnTo>
                  <a:lnTo>
                    <a:pt x="129416" y="232121"/>
                  </a:lnTo>
                  <a:lnTo>
                    <a:pt x="128392" y="242485"/>
                  </a:lnTo>
                  <a:lnTo>
                    <a:pt x="124199" y="250564"/>
                  </a:lnTo>
                  <a:lnTo>
                    <a:pt x="110182" y="262660"/>
                  </a:lnTo>
                  <a:lnTo>
                    <a:pt x="101530" y="265184"/>
                  </a:lnTo>
                  <a:lnTo>
                    <a:pt x="82560" y="264869"/>
                  </a:lnTo>
                  <a:lnTo>
                    <a:pt x="52149" y="258114"/>
                  </a:lnTo>
                  <a:lnTo>
                    <a:pt x="34487" y="24573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564608" y="2990093"/>
              <a:ext cx="16118" cy="263213"/>
            </a:xfrm>
            <a:custGeom>
              <a:avLst/>
              <a:gdLst/>
              <a:ahLst/>
              <a:cxnLst/>
              <a:rect l="0" t="0" r="0" b="0"/>
              <a:pathLst>
                <a:path w="16118" h="26321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12764" y="189279"/>
                  </a:lnTo>
                  <a:lnTo>
                    <a:pt x="15455" y="236563"/>
                  </a:lnTo>
                  <a:lnTo>
                    <a:pt x="16117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12311" y="3101564"/>
              <a:ext cx="136871" cy="172799"/>
            </a:xfrm>
            <a:custGeom>
              <a:avLst/>
              <a:gdLst/>
              <a:ahLst/>
              <a:cxnLst/>
              <a:rect l="0" t="0" r="0" b="0"/>
              <a:pathLst>
                <a:path w="136871" h="172799">
                  <a:moveTo>
                    <a:pt x="0" y="88570"/>
                  </a:moveTo>
                  <a:lnTo>
                    <a:pt x="53874" y="70612"/>
                  </a:lnTo>
                  <a:lnTo>
                    <a:pt x="83423" y="59203"/>
                  </a:lnTo>
                  <a:lnTo>
                    <a:pt x="99857" y="47832"/>
                  </a:lnTo>
                  <a:lnTo>
                    <a:pt x="105177" y="39185"/>
                  </a:lnTo>
                  <a:lnTo>
                    <a:pt x="111085" y="17098"/>
                  </a:lnTo>
                  <a:lnTo>
                    <a:pt x="107982" y="9337"/>
                  </a:lnTo>
                  <a:lnTo>
                    <a:pt x="101234" y="4163"/>
                  </a:lnTo>
                  <a:lnTo>
                    <a:pt x="92056" y="713"/>
                  </a:lnTo>
                  <a:lnTo>
                    <a:pt x="72499" y="0"/>
                  </a:lnTo>
                  <a:lnTo>
                    <a:pt x="53279" y="4752"/>
                  </a:lnTo>
                  <a:lnTo>
                    <a:pt x="21875" y="26867"/>
                  </a:lnTo>
                  <a:lnTo>
                    <a:pt x="14584" y="33397"/>
                  </a:lnTo>
                  <a:lnTo>
                    <a:pt x="6482" y="53130"/>
                  </a:lnTo>
                  <a:lnTo>
                    <a:pt x="4050" y="76329"/>
                  </a:lnTo>
                  <a:lnTo>
                    <a:pt x="6869" y="98337"/>
                  </a:lnTo>
                  <a:lnTo>
                    <a:pt x="15141" y="116698"/>
                  </a:lnTo>
                  <a:lnTo>
                    <a:pt x="20622" y="124870"/>
                  </a:lnTo>
                  <a:lnTo>
                    <a:pt x="36071" y="137069"/>
                  </a:lnTo>
                  <a:lnTo>
                    <a:pt x="92054" y="158215"/>
                  </a:lnTo>
                  <a:lnTo>
                    <a:pt x="136870" y="172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2389970" y="3413509"/>
            <a:ext cx="1810901" cy="773347"/>
            <a:chOff x="2389970" y="3413509"/>
            <a:chExt cx="1810901" cy="773347"/>
          </a:xfrm>
        </p:grpSpPr>
        <p:sp>
          <p:nvSpPr>
            <p:cNvPr id="165" name="Freeform 164"/>
            <p:cNvSpPr/>
            <p:nvPr/>
          </p:nvSpPr>
          <p:spPr>
            <a:xfrm>
              <a:off x="2389970" y="3663917"/>
              <a:ext cx="178984" cy="349000"/>
            </a:xfrm>
            <a:custGeom>
              <a:avLst/>
              <a:gdLst/>
              <a:ahLst/>
              <a:cxnLst/>
              <a:rect l="0" t="0" r="0" b="0"/>
              <a:pathLst>
                <a:path w="178984" h="349000">
                  <a:moveTo>
                    <a:pt x="10527" y="0"/>
                  </a:moveTo>
                  <a:lnTo>
                    <a:pt x="2194" y="37478"/>
                  </a:lnTo>
                  <a:lnTo>
                    <a:pt x="432" y="88901"/>
                  </a:lnTo>
                  <a:lnTo>
                    <a:pt x="127" y="135785"/>
                  </a:lnTo>
                  <a:lnTo>
                    <a:pt x="37" y="192311"/>
                  </a:lnTo>
                  <a:lnTo>
                    <a:pt x="10" y="242334"/>
                  </a:lnTo>
                  <a:lnTo>
                    <a:pt x="2" y="292381"/>
                  </a:lnTo>
                  <a:lnTo>
                    <a:pt x="0" y="338665"/>
                  </a:lnTo>
                  <a:lnTo>
                    <a:pt x="3509" y="346270"/>
                  </a:lnTo>
                  <a:lnTo>
                    <a:pt x="9358" y="348999"/>
                  </a:lnTo>
                  <a:lnTo>
                    <a:pt x="16767" y="348480"/>
                  </a:lnTo>
                  <a:lnTo>
                    <a:pt x="74246" y="323812"/>
                  </a:lnTo>
                  <a:lnTo>
                    <a:pt x="136917" y="301899"/>
                  </a:lnTo>
                  <a:lnTo>
                    <a:pt x="17898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421554" y="3748145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1594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432082" y="3600746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73443" y="19128"/>
                  </a:lnTo>
                  <a:lnTo>
                    <a:pt x="14016" y="470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663709" y="3800787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0"/>
                  </a:moveTo>
                  <a:lnTo>
                    <a:pt x="66316" y="59593"/>
                  </a:lnTo>
                  <a:lnTo>
                    <a:pt x="27079" y="11717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632124" y="3758673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42662" y="55660"/>
                  </a:lnTo>
                  <a:lnTo>
                    <a:pt x="84276" y="112959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905865" y="373761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937450" y="387448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519263" y="3537575"/>
              <a:ext cx="257586" cy="445860"/>
            </a:xfrm>
            <a:custGeom>
              <a:avLst/>
              <a:gdLst/>
              <a:ahLst/>
              <a:cxnLst/>
              <a:rect l="0" t="0" r="0" b="0"/>
              <a:pathLst>
                <a:path w="257586" h="445860">
                  <a:moveTo>
                    <a:pt x="207825" y="0"/>
                  </a:moveTo>
                  <a:lnTo>
                    <a:pt x="183778" y="17981"/>
                  </a:lnTo>
                  <a:lnTo>
                    <a:pt x="134155" y="76331"/>
                  </a:lnTo>
                  <a:lnTo>
                    <a:pt x="88894" y="137101"/>
                  </a:lnTo>
                  <a:lnTo>
                    <a:pt x="65741" y="168524"/>
                  </a:lnTo>
                  <a:lnTo>
                    <a:pt x="29107" y="228343"/>
                  </a:lnTo>
                  <a:lnTo>
                    <a:pt x="5233" y="289426"/>
                  </a:lnTo>
                  <a:lnTo>
                    <a:pt x="0" y="344256"/>
                  </a:lnTo>
                  <a:lnTo>
                    <a:pt x="7297" y="384971"/>
                  </a:lnTo>
                  <a:lnTo>
                    <a:pt x="17705" y="408574"/>
                  </a:lnTo>
                  <a:lnTo>
                    <a:pt x="33250" y="424524"/>
                  </a:lnTo>
                  <a:lnTo>
                    <a:pt x="71825" y="444295"/>
                  </a:lnTo>
                  <a:lnTo>
                    <a:pt x="95518" y="445859"/>
                  </a:lnTo>
                  <a:lnTo>
                    <a:pt x="154258" y="434274"/>
                  </a:lnTo>
                  <a:lnTo>
                    <a:pt x="207703" y="411922"/>
                  </a:lnTo>
                  <a:lnTo>
                    <a:pt x="233785" y="386823"/>
                  </a:lnTo>
                  <a:lnTo>
                    <a:pt x="250742" y="351570"/>
                  </a:lnTo>
                  <a:lnTo>
                    <a:pt x="257585" y="311489"/>
                  </a:lnTo>
                  <a:lnTo>
                    <a:pt x="248435" y="269978"/>
                  </a:lnTo>
                  <a:lnTo>
                    <a:pt x="230906" y="239220"/>
                  </a:lnTo>
                  <a:lnTo>
                    <a:pt x="214573" y="226033"/>
                  </a:lnTo>
                  <a:lnTo>
                    <a:pt x="205305" y="220878"/>
                  </a:lnTo>
                  <a:lnTo>
                    <a:pt x="185648" y="218271"/>
                  </a:lnTo>
                  <a:lnTo>
                    <a:pt x="123499" y="232303"/>
                  </a:lnTo>
                  <a:lnTo>
                    <a:pt x="98221" y="242356"/>
                  </a:lnTo>
                  <a:lnTo>
                    <a:pt x="8148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958715" y="3769202"/>
              <a:ext cx="200042" cy="168457"/>
            </a:xfrm>
            <a:custGeom>
              <a:avLst/>
              <a:gdLst/>
              <a:ahLst/>
              <a:cxnLst/>
              <a:rect l="0" t="0" r="0" b="0"/>
              <a:pathLst>
                <a:path w="200042" h="168457">
                  <a:moveTo>
                    <a:pt x="0" y="168456"/>
                  </a:moveTo>
                  <a:lnTo>
                    <a:pt x="5589" y="109839"/>
                  </a:lnTo>
                  <a:lnTo>
                    <a:pt x="17958" y="56835"/>
                  </a:lnTo>
                  <a:lnTo>
                    <a:pt x="29367" y="23469"/>
                  </a:lnTo>
                  <a:lnTo>
                    <a:pt x="40738" y="6141"/>
                  </a:lnTo>
                  <a:lnTo>
                    <a:pt x="49386" y="1754"/>
                  </a:lnTo>
                  <a:lnTo>
                    <a:pt x="71472" y="0"/>
                  </a:lnTo>
                  <a:lnTo>
                    <a:pt x="81573" y="4679"/>
                  </a:lnTo>
                  <a:lnTo>
                    <a:pt x="114596" y="42691"/>
                  </a:lnTo>
                  <a:lnTo>
                    <a:pt x="149487" y="102215"/>
                  </a:lnTo>
                  <a:lnTo>
                    <a:pt x="165955" y="128552"/>
                  </a:lnTo>
                  <a:lnTo>
                    <a:pt x="175533" y="146041"/>
                  </a:lnTo>
                  <a:lnTo>
                    <a:pt x="200041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074528" y="3800787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02296" y="17981"/>
                  </a:lnTo>
                  <a:lnTo>
                    <a:pt x="66749" y="69742"/>
                  </a:lnTo>
                  <a:lnTo>
                    <a:pt x="28475" y="1258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69779" y="3413509"/>
              <a:ext cx="565925" cy="773347"/>
            </a:xfrm>
            <a:custGeom>
              <a:avLst/>
              <a:gdLst/>
              <a:ahLst/>
              <a:cxnLst/>
              <a:rect l="0" t="0" r="0" b="0"/>
              <a:pathLst>
                <a:path w="565925" h="773347">
                  <a:moveTo>
                    <a:pt x="252024" y="103009"/>
                  </a:moveTo>
                  <a:lnTo>
                    <a:pt x="208061" y="123252"/>
                  </a:lnTo>
                  <a:lnTo>
                    <a:pt x="175836" y="150335"/>
                  </a:lnTo>
                  <a:lnTo>
                    <a:pt x="125742" y="210794"/>
                  </a:lnTo>
                  <a:lnTo>
                    <a:pt x="83359" y="262436"/>
                  </a:lnTo>
                  <a:lnTo>
                    <a:pt x="55754" y="314568"/>
                  </a:lnTo>
                  <a:lnTo>
                    <a:pt x="33100" y="369926"/>
                  </a:lnTo>
                  <a:lnTo>
                    <a:pt x="14501" y="425921"/>
                  </a:lnTo>
                  <a:lnTo>
                    <a:pt x="2681" y="485162"/>
                  </a:lnTo>
                  <a:lnTo>
                    <a:pt x="0" y="547253"/>
                  </a:lnTo>
                  <a:lnTo>
                    <a:pt x="640" y="605748"/>
                  </a:lnTo>
                  <a:lnTo>
                    <a:pt x="8954" y="652961"/>
                  </a:lnTo>
                  <a:lnTo>
                    <a:pt x="38748" y="712600"/>
                  </a:lnTo>
                  <a:lnTo>
                    <a:pt x="64829" y="739344"/>
                  </a:lnTo>
                  <a:lnTo>
                    <a:pt x="115458" y="765065"/>
                  </a:lnTo>
                  <a:lnTo>
                    <a:pt x="149949" y="773346"/>
                  </a:lnTo>
                  <a:lnTo>
                    <a:pt x="186684" y="772680"/>
                  </a:lnTo>
                  <a:lnTo>
                    <a:pt x="248445" y="758738"/>
                  </a:lnTo>
                  <a:lnTo>
                    <a:pt x="304195" y="741666"/>
                  </a:lnTo>
                  <a:lnTo>
                    <a:pt x="345517" y="726516"/>
                  </a:lnTo>
                  <a:lnTo>
                    <a:pt x="407477" y="681802"/>
                  </a:lnTo>
                  <a:lnTo>
                    <a:pt x="466007" y="625913"/>
                  </a:lnTo>
                  <a:lnTo>
                    <a:pt x="485962" y="603694"/>
                  </a:lnTo>
                  <a:lnTo>
                    <a:pt x="523294" y="542737"/>
                  </a:lnTo>
                  <a:lnTo>
                    <a:pt x="539315" y="502604"/>
                  </a:lnTo>
                  <a:lnTo>
                    <a:pt x="546509" y="446410"/>
                  </a:lnTo>
                  <a:lnTo>
                    <a:pt x="557982" y="395969"/>
                  </a:lnTo>
                  <a:lnTo>
                    <a:pt x="565924" y="335702"/>
                  </a:lnTo>
                  <a:lnTo>
                    <a:pt x="560257" y="283114"/>
                  </a:lnTo>
                  <a:lnTo>
                    <a:pt x="554805" y="228879"/>
                  </a:lnTo>
                  <a:lnTo>
                    <a:pt x="539468" y="166334"/>
                  </a:lnTo>
                  <a:lnTo>
                    <a:pt x="528005" y="128921"/>
                  </a:lnTo>
                  <a:lnTo>
                    <a:pt x="490250" y="71941"/>
                  </a:lnTo>
                  <a:lnTo>
                    <a:pt x="455519" y="33349"/>
                  </a:lnTo>
                  <a:lnTo>
                    <a:pt x="428912" y="17508"/>
                  </a:lnTo>
                  <a:lnTo>
                    <a:pt x="387311" y="2845"/>
                  </a:lnTo>
                  <a:lnTo>
                    <a:pt x="362064" y="0"/>
                  </a:lnTo>
                  <a:lnTo>
                    <a:pt x="341485" y="4974"/>
                  </a:lnTo>
                  <a:lnTo>
                    <a:pt x="278360" y="38216"/>
                  </a:lnTo>
                  <a:lnTo>
                    <a:pt x="219977" y="84197"/>
                  </a:lnTo>
                  <a:lnTo>
                    <a:pt x="164616" y="134890"/>
                  </a:lnTo>
                  <a:lnTo>
                    <a:pt x="125682" y="166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564412" y="4443026"/>
            <a:ext cx="6881408" cy="579068"/>
            <a:chOff x="564412" y="4443026"/>
            <a:chExt cx="6881408" cy="579068"/>
          </a:xfrm>
        </p:grpSpPr>
        <p:sp>
          <p:nvSpPr>
            <p:cNvPr id="177" name="Freeform 176"/>
            <p:cNvSpPr/>
            <p:nvPr/>
          </p:nvSpPr>
          <p:spPr>
            <a:xfrm>
              <a:off x="564412" y="4443026"/>
              <a:ext cx="267340" cy="509585"/>
            </a:xfrm>
            <a:custGeom>
              <a:avLst/>
              <a:gdLst/>
              <a:ahLst/>
              <a:cxnLst/>
              <a:rect l="0" t="0" r="0" b="0"/>
              <a:pathLst>
                <a:path w="267340" h="509585">
                  <a:moveTo>
                    <a:pt x="25183" y="0"/>
                  </a:moveTo>
                  <a:lnTo>
                    <a:pt x="10529" y="49552"/>
                  </a:lnTo>
                  <a:lnTo>
                    <a:pt x="12627" y="112126"/>
                  </a:lnTo>
                  <a:lnTo>
                    <a:pt x="14054" y="168143"/>
                  </a:lnTo>
                  <a:lnTo>
                    <a:pt x="14477" y="217756"/>
                  </a:lnTo>
                  <a:lnTo>
                    <a:pt x="14602" y="273530"/>
                  </a:lnTo>
                  <a:lnTo>
                    <a:pt x="14639" y="323071"/>
                  </a:lnTo>
                  <a:lnTo>
                    <a:pt x="14650" y="379994"/>
                  </a:lnTo>
                  <a:lnTo>
                    <a:pt x="13484" y="433255"/>
                  </a:lnTo>
                  <a:lnTo>
                    <a:pt x="3202" y="490646"/>
                  </a:lnTo>
                  <a:lnTo>
                    <a:pt x="0" y="502572"/>
                  </a:lnTo>
                  <a:lnTo>
                    <a:pt x="1376" y="508184"/>
                  </a:lnTo>
                  <a:lnTo>
                    <a:pt x="5802" y="509584"/>
                  </a:lnTo>
                  <a:lnTo>
                    <a:pt x="60960" y="491165"/>
                  </a:lnTo>
                  <a:lnTo>
                    <a:pt x="113749" y="471627"/>
                  </a:lnTo>
                  <a:lnTo>
                    <a:pt x="169236" y="464908"/>
                  </a:lnTo>
                  <a:lnTo>
                    <a:pt x="222138" y="466700"/>
                  </a:lnTo>
                  <a:lnTo>
                    <a:pt x="267339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94922" y="4758880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10528" y="0"/>
                  </a:moveTo>
                  <a:lnTo>
                    <a:pt x="4939" y="58617"/>
                  </a:lnTo>
                  <a:lnTo>
                    <a:pt x="650" y="114189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73865" y="45798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021264" y="4464082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5684" y="148632"/>
                  </a:lnTo>
                  <a:lnTo>
                    <a:pt x="25054" y="203527"/>
                  </a:lnTo>
                  <a:lnTo>
                    <a:pt x="29650" y="264246"/>
                  </a:lnTo>
                  <a:lnTo>
                    <a:pt x="31012" y="321101"/>
                  </a:lnTo>
                  <a:lnTo>
                    <a:pt x="32642" y="383139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083634" y="4579896"/>
              <a:ext cx="106087" cy="284270"/>
            </a:xfrm>
            <a:custGeom>
              <a:avLst/>
              <a:gdLst/>
              <a:ahLst/>
              <a:cxnLst/>
              <a:rect l="0" t="0" r="0" b="0"/>
              <a:pathLst>
                <a:path w="106087" h="284270">
                  <a:moveTo>
                    <a:pt x="85029" y="0"/>
                  </a:moveTo>
                  <a:lnTo>
                    <a:pt x="58665" y="61111"/>
                  </a:lnTo>
                  <a:lnTo>
                    <a:pt x="18190" y="117756"/>
                  </a:lnTo>
                  <a:lnTo>
                    <a:pt x="4240" y="132665"/>
                  </a:lnTo>
                  <a:lnTo>
                    <a:pt x="754" y="141085"/>
                  </a:lnTo>
                  <a:lnTo>
                    <a:pt x="0" y="159801"/>
                  </a:lnTo>
                  <a:lnTo>
                    <a:pt x="6684" y="176698"/>
                  </a:lnTo>
                  <a:lnTo>
                    <a:pt x="37840" y="221014"/>
                  </a:lnTo>
                  <a:lnTo>
                    <a:pt x="91833" y="270411"/>
                  </a:lnTo>
                  <a:lnTo>
                    <a:pt x="1060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221305" y="4650987"/>
              <a:ext cx="157929" cy="220792"/>
            </a:xfrm>
            <a:custGeom>
              <a:avLst/>
              <a:gdLst/>
              <a:ahLst/>
              <a:cxnLst/>
              <a:rect l="0" t="0" r="0" b="0"/>
              <a:pathLst>
                <a:path w="157929" h="220792">
                  <a:moveTo>
                    <a:pt x="0" y="97365"/>
                  </a:moveTo>
                  <a:lnTo>
                    <a:pt x="37478" y="89032"/>
                  </a:lnTo>
                  <a:lnTo>
                    <a:pt x="88902" y="81681"/>
                  </a:lnTo>
                  <a:lnTo>
                    <a:pt x="124607" y="72311"/>
                  </a:lnTo>
                  <a:lnTo>
                    <a:pt x="133375" y="66624"/>
                  </a:lnTo>
                  <a:lnTo>
                    <a:pt x="146235" y="50947"/>
                  </a:lnTo>
                  <a:lnTo>
                    <a:pt x="147793" y="41853"/>
                  </a:lnTo>
                  <a:lnTo>
                    <a:pt x="143285" y="22390"/>
                  </a:lnTo>
                  <a:lnTo>
                    <a:pt x="136467" y="14627"/>
                  </a:lnTo>
                  <a:lnTo>
                    <a:pt x="116414" y="2881"/>
                  </a:lnTo>
                  <a:lnTo>
                    <a:pt x="95024" y="0"/>
                  </a:lnTo>
                  <a:lnTo>
                    <a:pt x="74988" y="3789"/>
                  </a:lnTo>
                  <a:lnTo>
                    <a:pt x="58285" y="13272"/>
                  </a:lnTo>
                  <a:lnTo>
                    <a:pt x="35727" y="37353"/>
                  </a:lnTo>
                  <a:lnTo>
                    <a:pt x="7691" y="97642"/>
                  </a:lnTo>
                  <a:lnTo>
                    <a:pt x="2279" y="134622"/>
                  </a:lnTo>
                  <a:lnTo>
                    <a:pt x="7252" y="158377"/>
                  </a:lnTo>
                  <a:lnTo>
                    <a:pt x="23206" y="188362"/>
                  </a:lnTo>
                  <a:lnTo>
                    <a:pt x="37220" y="203319"/>
                  </a:lnTo>
                  <a:lnTo>
                    <a:pt x="55147" y="213866"/>
                  </a:lnTo>
                  <a:lnTo>
                    <a:pt x="90559" y="220791"/>
                  </a:lnTo>
                  <a:lnTo>
                    <a:pt x="140607" y="214990"/>
                  </a:lnTo>
                  <a:lnTo>
                    <a:pt x="157928" y="213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810901" y="4569367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18431"/>
                  </a:lnTo>
                  <a:lnTo>
                    <a:pt x="0" y="269831"/>
                  </a:lnTo>
                  <a:lnTo>
                    <a:pt x="7236" y="331502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631917" y="4537782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288823" y="0"/>
                  </a:lnTo>
                  <a:lnTo>
                    <a:pt x="233479" y="8406"/>
                  </a:lnTo>
                  <a:lnTo>
                    <a:pt x="170555" y="18212"/>
                  </a:lnTo>
                  <a:lnTo>
                    <a:pt x="118307" y="26084"/>
                  </a:lnTo>
                  <a:lnTo>
                    <a:pt x="59721" y="31669"/>
                  </a:lnTo>
                  <a:lnTo>
                    <a:pt x="25494" y="396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905658" y="4719821"/>
              <a:ext cx="157544" cy="165403"/>
            </a:xfrm>
            <a:custGeom>
              <a:avLst/>
              <a:gdLst/>
              <a:ahLst/>
              <a:cxnLst/>
              <a:rect l="0" t="0" r="0" b="0"/>
              <a:pathLst>
                <a:path w="157544" h="165403">
                  <a:moveTo>
                    <a:pt x="0" y="49588"/>
                  </a:moveTo>
                  <a:lnTo>
                    <a:pt x="55044" y="66377"/>
                  </a:lnTo>
                  <a:lnTo>
                    <a:pt x="92998" y="68211"/>
                  </a:lnTo>
                  <a:lnTo>
                    <a:pt x="131540" y="60695"/>
                  </a:lnTo>
                  <a:lnTo>
                    <a:pt x="150489" y="50235"/>
                  </a:lnTo>
                  <a:lnTo>
                    <a:pt x="155308" y="43001"/>
                  </a:lnTo>
                  <a:lnTo>
                    <a:pt x="157543" y="25603"/>
                  </a:lnTo>
                  <a:lnTo>
                    <a:pt x="154162" y="18390"/>
                  </a:lnTo>
                  <a:lnTo>
                    <a:pt x="141046" y="7257"/>
                  </a:lnTo>
                  <a:lnTo>
                    <a:pt x="102752" y="0"/>
                  </a:lnTo>
                  <a:lnTo>
                    <a:pt x="77253" y="4543"/>
                  </a:lnTo>
                  <a:lnTo>
                    <a:pt x="46286" y="20254"/>
                  </a:lnTo>
                  <a:lnTo>
                    <a:pt x="31100" y="34211"/>
                  </a:lnTo>
                  <a:lnTo>
                    <a:pt x="20451" y="52112"/>
                  </a:lnTo>
                  <a:lnTo>
                    <a:pt x="18058" y="71767"/>
                  </a:lnTo>
                  <a:lnTo>
                    <a:pt x="22064" y="92201"/>
                  </a:lnTo>
                  <a:lnTo>
                    <a:pt x="37473" y="122266"/>
                  </a:lnTo>
                  <a:lnTo>
                    <a:pt x="50190" y="138821"/>
                  </a:lnTo>
                  <a:lnTo>
                    <a:pt x="76092" y="155706"/>
                  </a:lnTo>
                  <a:lnTo>
                    <a:pt x="136870" y="1654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137285" y="4758880"/>
              <a:ext cx="105286" cy="129048"/>
            </a:xfrm>
            <a:custGeom>
              <a:avLst/>
              <a:gdLst/>
              <a:ahLst/>
              <a:cxnLst/>
              <a:rect l="0" t="0" r="0" b="0"/>
              <a:pathLst>
                <a:path w="105286" h="129048">
                  <a:moveTo>
                    <a:pt x="0" y="52643"/>
                  </a:moveTo>
                  <a:lnTo>
                    <a:pt x="17958" y="106518"/>
                  </a:lnTo>
                  <a:lnTo>
                    <a:pt x="24749" y="126890"/>
                  </a:lnTo>
                  <a:lnTo>
                    <a:pt x="24688" y="129047"/>
                  </a:lnTo>
                  <a:lnTo>
                    <a:pt x="18381" y="118966"/>
                  </a:lnTo>
                  <a:lnTo>
                    <a:pt x="12855" y="86982"/>
                  </a:lnTo>
                  <a:lnTo>
                    <a:pt x="16807" y="53459"/>
                  </a:lnTo>
                  <a:lnTo>
                    <a:pt x="30976" y="21299"/>
                  </a:lnTo>
                  <a:lnTo>
                    <a:pt x="40538" y="14199"/>
                  </a:lnTo>
                  <a:lnTo>
                    <a:pt x="85433" y="28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318464" y="4777688"/>
              <a:ext cx="232538" cy="118064"/>
            </a:xfrm>
            <a:custGeom>
              <a:avLst/>
              <a:gdLst/>
              <a:ahLst/>
              <a:cxnLst/>
              <a:rect l="0" t="0" r="0" b="0"/>
              <a:pathLst>
                <a:path w="232538" h="118064">
                  <a:moveTo>
                    <a:pt x="8334" y="12778"/>
                  </a:moveTo>
                  <a:lnTo>
                    <a:pt x="0" y="50256"/>
                  </a:lnTo>
                  <a:lnTo>
                    <a:pt x="1575" y="85104"/>
                  </a:lnTo>
                  <a:lnTo>
                    <a:pt x="4160" y="98735"/>
                  </a:lnTo>
                  <a:lnTo>
                    <a:pt x="1409" y="89196"/>
                  </a:lnTo>
                  <a:lnTo>
                    <a:pt x="4462" y="63106"/>
                  </a:lnTo>
                  <a:lnTo>
                    <a:pt x="12776" y="33149"/>
                  </a:lnTo>
                  <a:lnTo>
                    <a:pt x="19484" y="26359"/>
                  </a:lnTo>
                  <a:lnTo>
                    <a:pt x="39415" y="18814"/>
                  </a:lnTo>
                  <a:lnTo>
                    <a:pt x="48942" y="20312"/>
                  </a:lnTo>
                  <a:lnTo>
                    <a:pt x="65766" y="31334"/>
                  </a:lnTo>
                  <a:lnTo>
                    <a:pt x="82802" y="57271"/>
                  </a:lnTo>
                  <a:lnTo>
                    <a:pt x="87225" y="59988"/>
                  </a:lnTo>
                  <a:lnTo>
                    <a:pt x="91344" y="58289"/>
                  </a:lnTo>
                  <a:lnTo>
                    <a:pt x="95259" y="53647"/>
                  </a:lnTo>
                  <a:lnTo>
                    <a:pt x="112288" y="16085"/>
                  </a:lnTo>
                  <a:lnTo>
                    <a:pt x="128235" y="3329"/>
                  </a:lnTo>
                  <a:lnTo>
                    <a:pt x="147021" y="0"/>
                  </a:lnTo>
                  <a:lnTo>
                    <a:pt x="167068" y="3589"/>
                  </a:lnTo>
                  <a:lnTo>
                    <a:pt x="196916" y="18764"/>
                  </a:lnTo>
                  <a:lnTo>
                    <a:pt x="213421" y="31426"/>
                  </a:lnTo>
                  <a:lnTo>
                    <a:pt x="230277" y="57298"/>
                  </a:lnTo>
                  <a:lnTo>
                    <a:pt x="232537" y="80138"/>
                  </a:lnTo>
                  <a:lnTo>
                    <a:pt x="229432" y="118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575835" y="4720059"/>
              <a:ext cx="207708" cy="204153"/>
            </a:xfrm>
            <a:custGeom>
              <a:avLst/>
              <a:gdLst/>
              <a:ahLst/>
              <a:cxnLst/>
              <a:rect l="0" t="0" r="0" b="0"/>
              <a:pathLst>
                <a:path w="207708" h="204153">
                  <a:moveTo>
                    <a:pt x="151045" y="7236"/>
                  </a:moveTo>
                  <a:lnTo>
                    <a:pt x="123489" y="0"/>
                  </a:lnTo>
                  <a:lnTo>
                    <a:pt x="67267" y="478"/>
                  </a:lnTo>
                  <a:lnTo>
                    <a:pt x="40111" y="6572"/>
                  </a:lnTo>
                  <a:lnTo>
                    <a:pt x="16343" y="17079"/>
                  </a:lnTo>
                  <a:lnTo>
                    <a:pt x="8602" y="25497"/>
                  </a:lnTo>
                  <a:lnTo>
                    <a:pt x="0" y="47327"/>
                  </a:lnTo>
                  <a:lnTo>
                    <a:pt x="45" y="57360"/>
                  </a:lnTo>
                  <a:lnTo>
                    <a:pt x="6335" y="74747"/>
                  </a:lnTo>
                  <a:lnTo>
                    <a:pt x="14798" y="80319"/>
                  </a:lnTo>
                  <a:lnTo>
                    <a:pt x="75579" y="95586"/>
                  </a:lnTo>
                  <a:lnTo>
                    <a:pt x="133582" y="101897"/>
                  </a:lnTo>
                  <a:lnTo>
                    <a:pt x="170048" y="111193"/>
                  </a:lnTo>
                  <a:lnTo>
                    <a:pt x="192246" y="122069"/>
                  </a:lnTo>
                  <a:lnTo>
                    <a:pt x="199570" y="130585"/>
                  </a:lnTo>
                  <a:lnTo>
                    <a:pt x="207707" y="152525"/>
                  </a:lnTo>
                  <a:lnTo>
                    <a:pt x="207537" y="162587"/>
                  </a:lnTo>
                  <a:lnTo>
                    <a:pt x="201109" y="180006"/>
                  </a:lnTo>
                  <a:lnTo>
                    <a:pt x="187334" y="192427"/>
                  </a:lnTo>
                  <a:lnTo>
                    <a:pt x="168344" y="200677"/>
                  </a:lnTo>
                  <a:lnTo>
                    <a:pt x="132514" y="204152"/>
                  </a:lnTo>
                  <a:lnTo>
                    <a:pt x="91493" y="195439"/>
                  </a:lnTo>
                  <a:lnTo>
                    <a:pt x="66818" y="1862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926922" y="479046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232248" y="4506197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7264"/>
                  </a:lnTo>
                  <a:lnTo>
                    <a:pt x="0" y="109773"/>
                  </a:lnTo>
                  <a:lnTo>
                    <a:pt x="3120" y="163547"/>
                  </a:lnTo>
                  <a:lnTo>
                    <a:pt x="11453" y="215354"/>
                  </a:lnTo>
                  <a:lnTo>
                    <a:pt x="18211" y="275158"/>
                  </a:lnTo>
                  <a:lnTo>
                    <a:pt x="23334" y="334212"/>
                  </a:lnTo>
                  <a:lnTo>
                    <a:pt x="29141" y="385635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421761" y="450619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2195" y="52050"/>
                  </a:lnTo>
                  <a:lnTo>
                    <a:pt x="651" y="111349"/>
                  </a:lnTo>
                  <a:lnTo>
                    <a:pt x="1459" y="157112"/>
                  </a:lnTo>
                  <a:lnTo>
                    <a:pt x="5718" y="204748"/>
                  </a:lnTo>
                  <a:lnTo>
                    <a:pt x="8390" y="250096"/>
                  </a:lnTo>
                  <a:lnTo>
                    <a:pt x="9895" y="311968"/>
                  </a:lnTo>
                  <a:lnTo>
                    <a:pt x="7221" y="364226"/>
                  </a:lnTo>
                  <a:lnTo>
                    <a:pt x="2140" y="40310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284891" y="4753291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71953" y="4044"/>
                  </a:lnTo>
                  <a:lnTo>
                    <a:pt x="34188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518245" y="4757778"/>
              <a:ext cx="198315" cy="169559"/>
            </a:xfrm>
            <a:custGeom>
              <a:avLst/>
              <a:gdLst/>
              <a:ahLst/>
              <a:cxnLst/>
              <a:rect l="0" t="0" r="0" b="0"/>
              <a:pathLst>
                <a:path w="198315" h="169559">
                  <a:moveTo>
                    <a:pt x="124615" y="64274"/>
                  </a:moveTo>
                  <a:lnTo>
                    <a:pt x="104371" y="20311"/>
                  </a:lnTo>
                  <a:lnTo>
                    <a:pt x="88711" y="6520"/>
                  </a:lnTo>
                  <a:lnTo>
                    <a:pt x="79622" y="1205"/>
                  </a:lnTo>
                  <a:lnTo>
                    <a:pt x="70053" y="0"/>
                  </a:lnTo>
                  <a:lnTo>
                    <a:pt x="50062" y="4902"/>
                  </a:lnTo>
                  <a:lnTo>
                    <a:pt x="35718" y="17999"/>
                  </a:lnTo>
                  <a:lnTo>
                    <a:pt x="7016" y="60216"/>
                  </a:lnTo>
                  <a:lnTo>
                    <a:pt x="0" y="116461"/>
                  </a:lnTo>
                  <a:lnTo>
                    <a:pt x="1380" y="142450"/>
                  </a:lnTo>
                  <a:lnTo>
                    <a:pt x="9792" y="161800"/>
                  </a:lnTo>
                  <a:lnTo>
                    <a:pt x="16481" y="166726"/>
                  </a:lnTo>
                  <a:lnTo>
                    <a:pt x="24449" y="168840"/>
                  </a:lnTo>
                  <a:lnTo>
                    <a:pt x="33271" y="169079"/>
                  </a:lnTo>
                  <a:lnTo>
                    <a:pt x="41493" y="165730"/>
                  </a:lnTo>
                  <a:lnTo>
                    <a:pt x="78675" y="131143"/>
                  </a:lnTo>
                  <a:lnTo>
                    <a:pt x="98599" y="94293"/>
                  </a:lnTo>
                  <a:lnTo>
                    <a:pt x="102592" y="94815"/>
                  </a:lnTo>
                  <a:lnTo>
                    <a:pt x="150724" y="150235"/>
                  </a:lnTo>
                  <a:lnTo>
                    <a:pt x="182544" y="165395"/>
                  </a:lnTo>
                  <a:lnTo>
                    <a:pt x="198314" y="1695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737616" y="4769409"/>
              <a:ext cx="115815" cy="161419"/>
            </a:xfrm>
            <a:custGeom>
              <a:avLst/>
              <a:gdLst/>
              <a:ahLst/>
              <a:cxnLst/>
              <a:rect l="0" t="0" r="0" b="0"/>
              <a:pathLst>
                <a:path w="115815" h="161419">
                  <a:moveTo>
                    <a:pt x="0" y="0"/>
                  </a:moveTo>
                  <a:lnTo>
                    <a:pt x="14654" y="62093"/>
                  </a:lnTo>
                  <a:lnTo>
                    <a:pt x="40000" y="115672"/>
                  </a:lnTo>
                  <a:lnTo>
                    <a:pt x="61324" y="157899"/>
                  </a:lnTo>
                  <a:lnTo>
                    <a:pt x="67788" y="161418"/>
                  </a:lnTo>
                  <a:lnTo>
                    <a:pt x="74438" y="160255"/>
                  </a:lnTo>
                  <a:lnTo>
                    <a:pt x="81211" y="155970"/>
                  </a:lnTo>
                  <a:lnTo>
                    <a:pt x="85726" y="148433"/>
                  </a:lnTo>
                  <a:lnTo>
                    <a:pt x="99157" y="89535"/>
                  </a:lnTo>
                  <a:lnTo>
                    <a:pt x="112811" y="38523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923148" y="4798227"/>
              <a:ext cx="130407" cy="178582"/>
            </a:xfrm>
            <a:custGeom>
              <a:avLst/>
              <a:gdLst/>
              <a:ahLst/>
              <a:cxnLst/>
              <a:rect l="0" t="0" r="0" b="0"/>
              <a:pathLst>
                <a:path w="130407" h="178582">
                  <a:moveTo>
                    <a:pt x="14510" y="65938"/>
                  </a:moveTo>
                  <a:lnTo>
                    <a:pt x="51988" y="74272"/>
                  </a:lnTo>
                  <a:lnTo>
                    <a:pt x="75620" y="73152"/>
                  </a:lnTo>
                  <a:lnTo>
                    <a:pt x="107486" y="59367"/>
                  </a:lnTo>
                  <a:lnTo>
                    <a:pt x="124463" y="47030"/>
                  </a:lnTo>
                  <a:lnTo>
                    <a:pt x="128756" y="39295"/>
                  </a:lnTo>
                  <a:lnTo>
                    <a:pt x="130406" y="21341"/>
                  </a:lnTo>
                  <a:lnTo>
                    <a:pt x="126869" y="13980"/>
                  </a:lnTo>
                  <a:lnTo>
                    <a:pt x="113580" y="2682"/>
                  </a:lnTo>
                  <a:lnTo>
                    <a:pt x="92856" y="0"/>
                  </a:lnTo>
                  <a:lnTo>
                    <a:pt x="70388" y="3877"/>
                  </a:lnTo>
                  <a:lnTo>
                    <a:pt x="44584" y="19214"/>
                  </a:lnTo>
                  <a:lnTo>
                    <a:pt x="29436" y="31914"/>
                  </a:lnTo>
                  <a:lnTo>
                    <a:pt x="13343" y="57807"/>
                  </a:lnTo>
                  <a:lnTo>
                    <a:pt x="1166" y="87706"/>
                  </a:lnTo>
                  <a:lnTo>
                    <a:pt x="0" y="111488"/>
                  </a:lnTo>
                  <a:lnTo>
                    <a:pt x="4552" y="135316"/>
                  </a:lnTo>
                  <a:lnTo>
                    <a:pt x="14373" y="153704"/>
                  </a:lnTo>
                  <a:lnTo>
                    <a:pt x="29657" y="166557"/>
                  </a:lnTo>
                  <a:lnTo>
                    <a:pt x="49318" y="174998"/>
                  </a:lnTo>
                  <a:lnTo>
                    <a:pt x="85525" y="178581"/>
                  </a:lnTo>
                  <a:lnTo>
                    <a:pt x="130323" y="1712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495669" y="4600953"/>
              <a:ext cx="21057" cy="421141"/>
            </a:xfrm>
            <a:custGeom>
              <a:avLst/>
              <a:gdLst/>
              <a:ahLst/>
              <a:cxnLst/>
              <a:rect l="0" t="0" r="0" b="0"/>
              <a:pathLst>
                <a:path w="21057" h="421141">
                  <a:moveTo>
                    <a:pt x="21056" y="0"/>
                  </a:moveTo>
                  <a:lnTo>
                    <a:pt x="6402" y="49552"/>
                  </a:lnTo>
                  <a:lnTo>
                    <a:pt x="1897" y="100080"/>
                  </a:lnTo>
                  <a:lnTo>
                    <a:pt x="561" y="148326"/>
                  </a:lnTo>
                  <a:lnTo>
                    <a:pt x="166" y="209025"/>
                  </a:lnTo>
                  <a:lnTo>
                    <a:pt x="74" y="251998"/>
                  </a:lnTo>
                  <a:lnTo>
                    <a:pt x="22" y="312532"/>
                  </a:lnTo>
                  <a:lnTo>
                    <a:pt x="6" y="36439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337741" y="4758880"/>
              <a:ext cx="284270" cy="21059"/>
            </a:xfrm>
            <a:custGeom>
              <a:avLst/>
              <a:gdLst/>
              <a:ahLst/>
              <a:cxnLst/>
              <a:rect l="0" t="0" r="0" b="0"/>
              <a:pathLst>
                <a:path w="284270" h="21059">
                  <a:moveTo>
                    <a:pt x="284269" y="21058"/>
                  </a:moveTo>
                  <a:lnTo>
                    <a:pt x="223886" y="17938"/>
                  </a:lnTo>
                  <a:lnTo>
                    <a:pt x="172401" y="12724"/>
                  </a:lnTo>
                  <a:lnTo>
                    <a:pt x="118673" y="5373"/>
                  </a:lnTo>
                  <a:lnTo>
                    <a:pt x="58623" y="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695710" y="4548311"/>
              <a:ext cx="322011" cy="383790"/>
            </a:xfrm>
            <a:custGeom>
              <a:avLst/>
              <a:gdLst/>
              <a:ahLst/>
              <a:cxnLst/>
              <a:rect l="0" t="0" r="0" b="0"/>
              <a:pathLst>
                <a:path w="322011" h="383790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69"/>
                  </a:lnTo>
                  <a:lnTo>
                    <a:pt x="17475" y="230560"/>
                  </a:lnTo>
                  <a:lnTo>
                    <a:pt x="20349" y="292854"/>
                  </a:lnTo>
                  <a:lnTo>
                    <a:pt x="20917" y="350565"/>
                  </a:lnTo>
                  <a:lnTo>
                    <a:pt x="19794" y="356543"/>
                  </a:lnTo>
                  <a:lnTo>
                    <a:pt x="17875" y="357018"/>
                  </a:lnTo>
                  <a:lnTo>
                    <a:pt x="15426" y="353825"/>
                  </a:lnTo>
                  <a:lnTo>
                    <a:pt x="11980" y="326975"/>
                  </a:lnTo>
                  <a:lnTo>
                    <a:pt x="16548" y="294973"/>
                  </a:lnTo>
                  <a:lnTo>
                    <a:pt x="30899" y="263264"/>
                  </a:lnTo>
                  <a:lnTo>
                    <a:pt x="49608" y="248417"/>
                  </a:lnTo>
                  <a:lnTo>
                    <a:pt x="61148" y="242820"/>
                  </a:lnTo>
                  <a:lnTo>
                    <a:pt x="72351" y="241429"/>
                  </a:lnTo>
                  <a:lnTo>
                    <a:pt x="94157" y="246121"/>
                  </a:lnTo>
                  <a:lnTo>
                    <a:pt x="112427" y="259126"/>
                  </a:lnTo>
                  <a:lnTo>
                    <a:pt x="127177" y="276604"/>
                  </a:lnTo>
                  <a:lnTo>
                    <a:pt x="146177" y="319539"/>
                  </a:lnTo>
                  <a:lnTo>
                    <a:pt x="151535" y="344398"/>
                  </a:lnTo>
                  <a:lnTo>
                    <a:pt x="150314" y="369936"/>
                  </a:lnTo>
                  <a:lnTo>
                    <a:pt x="167872" y="334559"/>
                  </a:lnTo>
                  <a:lnTo>
                    <a:pt x="192459" y="310218"/>
                  </a:lnTo>
                  <a:lnTo>
                    <a:pt x="250876" y="285376"/>
                  </a:lnTo>
                  <a:lnTo>
                    <a:pt x="271768" y="276572"/>
                  </a:lnTo>
                  <a:lnTo>
                    <a:pt x="296683" y="257292"/>
                  </a:lnTo>
                  <a:lnTo>
                    <a:pt x="311623" y="239524"/>
                  </a:lnTo>
                  <a:lnTo>
                    <a:pt x="319824" y="216809"/>
                  </a:lnTo>
                  <a:lnTo>
                    <a:pt x="322010" y="204201"/>
                  </a:lnTo>
                  <a:lnTo>
                    <a:pt x="319959" y="194625"/>
                  </a:lnTo>
                  <a:lnTo>
                    <a:pt x="315081" y="187072"/>
                  </a:lnTo>
                  <a:lnTo>
                    <a:pt x="308320" y="180867"/>
                  </a:lnTo>
                  <a:lnTo>
                    <a:pt x="300303" y="179069"/>
                  </a:lnTo>
                  <a:lnTo>
                    <a:pt x="282037" y="183311"/>
                  </a:lnTo>
                  <a:lnTo>
                    <a:pt x="252022" y="198853"/>
                  </a:lnTo>
                  <a:lnTo>
                    <a:pt x="237572" y="214721"/>
                  </a:lnTo>
                  <a:lnTo>
                    <a:pt x="218763" y="253504"/>
                  </a:lnTo>
                  <a:lnTo>
                    <a:pt x="212188" y="304535"/>
                  </a:lnTo>
                  <a:lnTo>
                    <a:pt x="213389" y="349285"/>
                  </a:lnTo>
                  <a:lnTo>
                    <a:pt x="221961" y="370097"/>
                  </a:lnTo>
                  <a:lnTo>
                    <a:pt x="229862" y="376583"/>
                  </a:lnTo>
                  <a:lnTo>
                    <a:pt x="251120" y="383789"/>
                  </a:lnTo>
                  <a:lnTo>
                    <a:pt x="298882" y="380462"/>
                  </a:lnTo>
                  <a:lnTo>
                    <a:pt x="315855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350749" y="4674653"/>
              <a:ext cx="264008" cy="228375"/>
            </a:xfrm>
            <a:custGeom>
              <a:avLst/>
              <a:gdLst/>
              <a:ahLst/>
              <a:cxnLst/>
              <a:rect l="0" t="0" r="0" b="0"/>
              <a:pathLst>
                <a:path w="264008" h="228375">
                  <a:moveTo>
                    <a:pt x="176712" y="0"/>
                  </a:moveTo>
                  <a:lnTo>
                    <a:pt x="114619" y="5589"/>
                  </a:lnTo>
                  <a:lnTo>
                    <a:pt x="72810" y="19127"/>
                  </a:lnTo>
                  <a:lnTo>
                    <a:pt x="10738" y="55135"/>
                  </a:lnTo>
                  <a:lnTo>
                    <a:pt x="2891" y="61323"/>
                  </a:lnTo>
                  <a:lnTo>
                    <a:pt x="0" y="67788"/>
                  </a:lnTo>
                  <a:lnTo>
                    <a:pt x="412" y="74438"/>
                  </a:lnTo>
                  <a:lnTo>
                    <a:pt x="3027" y="81210"/>
                  </a:lnTo>
                  <a:lnTo>
                    <a:pt x="9449" y="85726"/>
                  </a:lnTo>
                  <a:lnTo>
                    <a:pt x="40845" y="92080"/>
                  </a:lnTo>
                  <a:lnTo>
                    <a:pt x="93376" y="97347"/>
                  </a:lnTo>
                  <a:lnTo>
                    <a:pt x="148812" y="103716"/>
                  </a:lnTo>
                  <a:lnTo>
                    <a:pt x="196417" y="114550"/>
                  </a:lnTo>
                  <a:lnTo>
                    <a:pt x="236496" y="138007"/>
                  </a:lnTo>
                  <a:lnTo>
                    <a:pt x="251246" y="152583"/>
                  </a:lnTo>
                  <a:lnTo>
                    <a:pt x="261701" y="170760"/>
                  </a:lnTo>
                  <a:lnTo>
                    <a:pt x="264007" y="190536"/>
                  </a:lnTo>
                  <a:lnTo>
                    <a:pt x="262985" y="200724"/>
                  </a:lnTo>
                  <a:lnTo>
                    <a:pt x="257624" y="208685"/>
                  </a:lnTo>
                  <a:lnTo>
                    <a:pt x="239189" y="220650"/>
                  </a:lnTo>
                  <a:lnTo>
                    <a:pt x="196914" y="228374"/>
                  </a:lnTo>
                  <a:lnTo>
                    <a:pt x="139802" y="222579"/>
                  </a:lnTo>
                  <a:lnTo>
                    <a:pt x="96631" y="213288"/>
                  </a:lnTo>
                  <a:lnTo>
                    <a:pt x="71427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667075" y="4715954"/>
              <a:ext cx="239413" cy="169731"/>
            </a:xfrm>
            <a:custGeom>
              <a:avLst/>
              <a:gdLst/>
              <a:ahLst/>
              <a:cxnLst/>
              <a:rect l="0" t="0" r="0" b="0"/>
              <a:pathLst>
                <a:path w="239413" h="169731">
                  <a:moveTo>
                    <a:pt x="144655" y="74512"/>
                  </a:moveTo>
                  <a:lnTo>
                    <a:pt x="130083" y="31820"/>
                  </a:lnTo>
                  <a:lnTo>
                    <a:pt x="124412" y="21485"/>
                  </a:lnTo>
                  <a:lnTo>
                    <a:pt x="108752" y="6881"/>
                  </a:lnTo>
                  <a:lnTo>
                    <a:pt x="99663" y="1349"/>
                  </a:lnTo>
                  <a:lnTo>
                    <a:pt x="90094" y="0"/>
                  </a:lnTo>
                  <a:lnTo>
                    <a:pt x="70103" y="4741"/>
                  </a:lnTo>
                  <a:lnTo>
                    <a:pt x="44707" y="20564"/>
                  </a:lnTo>
                  <a:lnTo>
                    <a:pt x="22364" y="45659"/>
                  </a:lnTo>
                  <a:lnTo>
                    <a:pt x="6515" y="75322"/>
                  </a:lnTo>
                  <a:lnTo>
                    <a:pt x="0" y="111927"/>
                  </a:lnTo>
                  <a:lnTo>
                    <a:pt x="3658" y="146819"/>
                  </a:lnTo>
                  <a:lnTo>
                    <a:pt x="8543" y="155472"/>
                  </a:lnTo>
                  <a:lnTo>
                    <a:pt x="23330" y="168206"/>
                  </a:lnTo>
                  <a:lnTo>
                    <a:pt x="32186" y="169730"/>
                  </a:lnTo>
                  <a:lnTo>
                    <a:pt x="51385" y="165184"/>
                  </a:lnTo>
                  <a:lnTo>
                    <a:pt x="76336" y="149471"/>
                  </a:lnTo>
                  <a:lnTo>
                    <a:pt x="119945" y="94755"/>
                  </a:lnTo>
                  <a:lnTo>
                    <a:pt x="125842" y="91517"/>
                  </a:lnTo>
                  <a:lnTo>
                    <a:pt x="130944" y="92868"/>
                  </a:lnTo>
                  <a:lnTo>
                    <a:pt x="160830" y="119996"/>
                  </a:lnTo>
                  <a:lnTo>
                    <a:pt x="178750" y="129042"/>
                  </a:lnTo>
                  <a:lnTo>
                    <a:pt x="198413" y="130723"/>
                  </a:lnTo>
                  <a:lnTo>
                    <a:pt x="239412" y="127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959563" y="4674159"/>
              <a:ext cx="494407" cy="196970"/>
            </a:xfrm>
            <a:custGeom>
              <a:avLst/>
              <a:gdLst/>
              <a:ahLst/>
              <a:cxnLst/>
              <a:rect l="0" t="0" r="0" b="0"/>
              <a:pathLst>
                <a:path w="494407" h="196970">
                  <a:moveTo>
                    <a:pt x="10095" y="95250"/>
                  </a:moveTo>
                  <a:lnTo>
                    <a:pt x="1761" y="132728"/>
                  </a:lnTo>
                  <a:lnTo>
                    <a:pt x="0" y="184152"/>
                  </a:lnTo>
                  <a:lnTo>
                    <a:pt x="1025" y="189613"/>
                  </a:lnTo>
                  <a:lnTo>
                    <a:pt x="2878" y="189744"/>
                  </a:lnTo>
                  <a:lnTo>
                    <a:pt x="5284" y="186322"/>
                  </a:lnTo>
                  <a:lnTo>
                    <a:pt x="15261" y="127051"/>
                  </a:lnTo>
                  <a:lnTo>
                    <a:pt x="30213" y="100903"/>
                  </a:lnTo>
                  <a:lnTo>
                    <a:pt x="37545" y="97849"/>
                  </a:lnTo>
                  <a:lnTo>
                    <a:pt x="45942" y="98152"/>
                  </a:lnTo>
                  <a:lnTo>
                    <a:pt x="55050" y="100694"/>
                  </a:lnTo>
                  <a:lnTo>
                    <a:pt x="71409" y="112877"/>
                  </a:lnTo>
                  <a:lnTo>
                    <a:pt x="85309" y="129991"/>
                  </a:lnTo>
                  <a:lnTo>
                    <a:pt x="116283" y="183265"/>
                  </a:lnTo>
                  <a:lnTo>
                    <a:pt x="117152" y="182002"/>
                  </a:lnTo>
                  <a:lnTo>
                    <a:pt x="115729" y="149171"/>
                  </a:lnTo>
                  <a:lnTo>
                    <a:pt x="121774" y="130523"/>
                  </a:lnTo>
                  <a:lnTo>
                    <a:pt x="126662" y="122275"/>
                  </a:lnTo>
                  <a:lnTo>
                    <a:pt x="144570" y="109991"/>
                  </a:lnTo>
                  <a:lnTo>
                    <a:pt x="166958" y="102971"/>
                  </a:lnTo>
                  <a:lnTo>
                    <a:pt x="188606" y="103751"/>
                  </a:lnTo>
                  <a:lnTo>
                    <a:pt x="206806" y="111116"/>
                  </a:lnTo>
                  <a:lnTo>
                    <a:pt x="214935" y="116356"/>
                  </a:lnTo>
                  <a:lnTo>
                    <a:pt x="227087" y="131536"/>
                  </a:lnTo>
                  <a:lnTo>
                    <a:pt x="244420" y="169878"/>
                  </a:lnTo>
                  <a:lnTo>
                    <a:pt x="249370" y="174248"/>
                  </a:lnTo>
                  <a:lnTo>
                    <a:pt x="255009" y="174821"/>
                  </a:lnTo>
                  <a:lnTo>
                    <a:pt x="267515" y="169220"/>
                  </a:lnTo>
                  <a:lnTo>
                    <a:pt x="307133" y="145574"/>
                  </a:lnTo>
                  <a:lnTo>
                    <a:pt x="368260" y="117841"/>
                  </a:lnTo>
                  <a:lnTo>
                    <a:pt x="394118" y="92585"/>
                  </a:lnTo>
                  <a:lnTo>
                    <a:pt x="403040" y="69889"/>
                  </a:lnTo>
                  <a:lnTo>
                    <a:pt x="405419" y="57286"/>
                  </a:lnTo>
                  <a:lnTo>
                    <a:pt x="401824" y="33924"/>
                  </a:lnTo>
                  <a:lnTo>
                    <a:pt x="397590" y="22780"/>
                  </a:lnTo>
                  <a:lnTo>
                    <a:pt x="383526" y="7279"/>
                  </a:lnTo>
                  <a:lnTo>
                    <a:pt x="374862" y="1508"/>
                  </a:lnTo>
                  <a:lnTo>
                    <a:pt x="365577" y="0"/>
                  </a:lnTo>
                  <a:lnTo>
                    <a:pt x="345902" y="4563"/>
                  </a:lnTo>
                  <a:lnTo>
                    <a:pt x="315094" y="25876"/>
                  </a:lnTo>
                  <a:lnTo>
                    <a:pt x="294917" y="54417"/>
                  </a:lnTo>
                  <a:lnTo>
                    <a:pt x="281530" y="85101"/>
                  </a:lnTo>
                  <a:lnTo>
                    <a:pt x="275744" y="127598"/>
                  </a:lnTo>
                  <a:lnTo>
                    <a:pt x="280629" y="154081"/>
                  </a:lnTo>
                  <a:lnTo>
                    <a:pt x="285207" y="166056"/>
                  </a:lnTo>
                  <a:lnTo>
                    <a:pt x="299653" y="182481"/>
                  </a:lnTo>
                  <a:lnTo>
                    <a:pt x="308418" y="188499"/>
                  </a:lnTo>
                  <a:lnTo>
                    <a:pt x="348701" y="196969"/>
                  </a:lnTo>
                  <a:lnTo>
                    <a:pt x="406310" y="191425"/>
                  </a:lnTo>
                  <a:lnTo>
                    <a:pt x="459630" y="182184"/>
                  </a:lnTo>
                  <a:lnTo>
                    <a:pt x="494406" y="1794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811938" y="4569367"/>
              <a:ext cx="178985" cy="259484"/>
            </a:xfrm>
            <a:custGeom>
              <a:avLst/>
              <a:gdLst/>
              <a:ahLst/>
              <a:cxnLst/>
              <a:rect l="0" t="0" r="0" b="0"/>
              <a:pathLst>
                <a:path w="178985" h="259484">
                  <a:moveTo>
                    <a:pt x="0" y="84229"/>
                  </a:moveTo>
                  <a:lnTo>
                    <a:pt x="5589" y="146321"/>
                  </a:lnTo>
                  <a:lnTo>
                    <a:pt x="26363" y="197706"/>
                  </a:lnTo>
                  <a:lnTo>
                    <a:pt x="59898" y="255699"/>
                  </a:lnTo>
                  <a:lnTo>
                    <a:pt x="66838" y="259373"/>
                  </a:lnTo>
                  <a:lnTo>
                    <a:pt x="73804" y="259483"/>
                  </a:lnTo>
                  <a:lnTo>
                    <a:pt x="80788" y="257217"/>
                  </a:lnTo>
                  <a:lnTo>
                    <a:pt x="86614" y="251027"/>
                  </a:lnTo>
                  <a:lnTo>
                    <a:pt x="104369" y="207470"/>
                  </a:lnTo>
                  <a:lnTo>
                    <a:pt x="119142" y="153806"/>
                  </a:lnTo>
                  <a:lnTo>
                    <a:pt x="134495" y="98146"/>
                  </a:lnTo>
                  <a:lnTo>
                    <a:pt x="158845" y="4521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007978" y="4695383"/>
              <a:ext cx="204044" cy="167499"/>
            </a:xfrm>
            <a:custGeom>
              <a:avLst/>
              <a:gdLst/>
              <a:ahLst/>
              <a:cxnLst/>
              <a:rect l="0" t="0" r="0" b="0"/>
              <a:pathLst>
                <a:path w="204044" h="167499">
                  <a:moveTo>
                    <a:pt x="109286" y="74026"/>
                  </a:moveTo>
                  <a:lnTo>
                    <a:pt x="114875" y="57259"/>
                  </a:lnTo>
                  <a:lnTo>
                    <a:pt x="114500" y="39668"/>
                  </a:lnTo>
                  <a:lnTo>
                    <a:pt x="109264" y="21321"/>
                  </a:lnTo>
                  <a:lnTo>
                    <a:pt x="99137" y="5368"/>
                  </a:lnTo>
                  <a:lnTo>
                    <a:pt x="91992" y="1348"/>
                  </a:lnTo>
                  <a:lnTo>
                    <a:pt x="74694" y="0"/>
                  </a:lnTo>
                  <a:lnTo>
                    <a:pt x="66338" y="3619"/>
                  </a:lnTo>
                  <a:lnTo>
                    <a:pt x="28920" y="38671"/>
                  </a:lnTo>
                  <a:lnTo>
                    <a:pt x="8967" y="75361"/>
                  </a:lnTo>
                  <a:lnTo>
                    <a:pt x="1139" y="95676"/>
                  </a:lnTo>
                  <a:lnTo>
                    <a:pt x="0" y="116404"/>
                  </a:lnTo>
                  <a:lnTo>
                    <a:pt x="8799" y="158306"/>
                  </a:lnTo>
                  <a:lnTo>
                    <a:pt x="15389" y="164138"/>
                  </a:lnTo>
                  <a:lnTo>
                    <a:pt x="24461" y="166856"/>
                  </a:lnTo>
                  <a:lnTo>
                    <a:pt x="35188" y="167498"/>
                  </a:lnTo>
                  <a:lnTo>
                    <a:pt x="56467" y="161972"/>
                  </a:lnTo>
                  <a:lnTo>
                    <a:pt x="85057" y="145708"/>
                  </a:lnTo>
                  <a:lnTo>
                    <a:pt x="93133" y="139361"/>
                  </a:lnTo>
                  <a:lnTo>
                    <a:pt x="102108" y="116712"/>
                  </a:lnTo>
                  <a:lnTo>
                    <a:pt x="113457" y="65690"/>
                  </a:lnTo>
                  <a:lnTo>
                    <a:pt x="116746" y="62620"/>
                  </a:lnTo>
                  <a:lnTo>
                    <a:pt x="120109" y="65252"/>
                  </a:lnTo>
                  <a:lnTo>
                    <a:pt x="133550" y="85074"/>
                  </a:lnTo>
                  <a:lnTo>
                    <a:pt x="146976" y="97654"/>
                  </a:lnTo>
                  <a:lnTo>
                    <a:pt x="173096" y="110143"/>
                  </a:lnTo>
                  <a:lnTo>
                    <a:pt x="204043" y="116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240181" y="4691422"/>
              <a:ext cx="98182" cy="113159"/>
            </a:xfrm>
            <a:custGeom>
              <a:avLst/>
              <a:gdLst/>
              <a:ahLst/>
              <a:cxnLst/>
              <a:rect l="0" t="0" r="0" b="0"/>
              <a:pathLst>
                <a:path w="98182" h="113159">
                  <a:moveTo>
                    <a:pt x="13953" y="25345"/>
                  </a:moveTo>
                  <a:lnTo>
                    <a:pt x="17072" y="68036"/>
                  </a:lnTo>
                  <a:lnTo>
                    <a:pt x="28608" y="109687"/>
                  </a:lnTo>
                  <a:lnTo>
                    <a:pt x="28403" y="113158"/>
                  </a:lnTo>
                  <a:lnTo>
                    <a:pt x="25926" y="111963"/>
                  </a:lnTo>
                  <a:lnTo>
                    <a:pt x="18105" y="101276"/>
                  </a:lnTo>
                  <a:lnTo>
                    <a:pt x="0" y="55838"/>
                  </a:lnTo>
                  <a:lnTo>
                    <a:pt x="590" y="19431"/>
                  </a:lnTo>
                  <a:lnTo>
                    <a:pt x="6215" y="10874"/>
                  </a:lnTo>
                  <a:lnTo>
                    <a:pt x="14643" y="5169"/>
                  </a:lnTo>
                  <a:lnTo>
                    <a:pt x="35317" y="0"/>
                  </a:lnTo>
                  <a:lnTo>
                    <a:pt x="98181" y="42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427053" y="4769409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0" y="32452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433119" y="4674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7522654" y="4516725"/>
            <a:ext cx="700104" cy="358103"/>
            <a:chOff x="7522654" y="4516725"/>
            <a:chExt cx="700104" cy="358103"/>
          </a:xfrm>
        </p:grpSpPr>
        <p:sp>
          <p:nvSpPr>
            <p:cNvPr id="208" name="Freeform 207"/>
            <p:cNvSpPr/>
            <p:nvPr/>
          </p:nvSpPr>
          <p:spPr>
            <a:xfrm>
              <a:off x="7522654" y="4705093"/>
              <a:ext cx="184207" cy="169735"/>
            </a:xfrm>
            <a:custGeom>
              <a:avLst/>
              <a:gdLst/>
              <a:ahLst/>
              <a:cxnLst/>
              <a:rect l="0" t="0" r="0" b="0"/>
              <a:pathLst>
                <a:path w="184207" h="169735">
                  <a:moveTo>
                    <a:pt x="121035" y="32730"/>
                  </a:moveTo>
                  <a:lnTo>
                    <a:pt x="91726" y="3422"/>
                  </a:lnTo>
                  <a:lnTo>
                    <a:pt x="83949" y="324"/>
                  </a:lnTo>
                  <a:lnTo>
                    <a:pt x="65947" y="0"/>
                  </a:lnTo>
                  <a:lnTo>
                    <a:pt x="49369" y="6875"/>
                  </a:lnTo>
                  <a:lnTo>
                    <a:pt x="34201" y="18900"/>
                  </a:lnTo>
                  <a:lnTo>
                    <a:pt x="19661" y="35942"/>
                  </a:lnTo>
                  <a:lnTo>
                    <a:pt x="11639" y="58334"/>
                  </a:lnTo>
                  <a:lnTo>
                    <a:pt x="0" y="116171"/>
                  </a:lnTo>
                  <a:lnTo>
                    <a:pt x="2121" y="137666"/>
                  </a:lnTo>
                  <a:lnTo>
                    <a:pt x="10083" y="155797"/>
                  </a:lnTo>
                  <a:lnTo>
                    <a:pt x="15482" y="163908"/>
                  </a:lnTo>
                  <a:lnTo>
                    <a:pt x="23760" y="168145"/>
                  </a:lnTo>
                  <a:lnTo>
                    <a:pt x="45436" y="169734"/>
                  </a:lnTo>
                  <a:lnTo>
                    <a:pt x="64428" y="163421"/>
                  </a:lnTo>
                  <a:lnTo>
                    <a:pt x="80668" y="151646"/>
                  </a:lnTo>
                  <a:lnTo>
                    <a:pt x="101796" y="125287"/>
                  </a:lnTo>
                  <a:lnTo>
                    <a:pt x="111704" y="105452"/>
                  </a:lnTo>
                  <a:lnTo>
                    <a:pt x="119191" y="65076"/>
                  </a:lnTo>
                  <a:lnTo>
                    <a:pt x="122828" y="79619"/>
                  </a:lnTo>
                  <a:lnTo>
                    <a:pt x="150272" y="113615"/>
                  </a:lnTo>
                  <a:lnTo>
                    <a:pt x="184206" y="1380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770031" y="4516725"/>
              <a:ext cx="174605" cy="348097"/>
            </a:xfrm>
            <a:custGeom>
              <a:avLst/>
              <a:gdLst/>
              <a:ahLst/>
              <a:cxnLst/>
              <a:rect l="0" t="0" r="0" b="0"/>
              <a:pathLst>
                <a:path w="174605" h="34809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3" y="181310"/>
                  </a:lnTo>
                  <a:lnTo>
                    <a:pt x="16305" y="218668"/>
                  </a:lnTo>
                  <a:lnTo>
                    <a:pt x="11521" y="279010"/>
                  </a:lnTo>
                  <a:lnTo>
                    <a:pt x="11190" y="283103"/>
                  </a:lnTo>
                  <a:lnTo>
                    <a:pt x="10587" y="231953"/>
                  </a:lnTo>
                  <a:lnTo>
                    <a:pt x="16125" y="170117"/>
                  </a:lnTo>
                  <a:lnTo>
                    <a:pt x="22449" y="162544"/>
                  </a:lnTo>
                  <a:lnTo>
                    <a:pt x="41952" y="154130"/>
                  </a:lnTo>
                  <a:lnTo>
                    <a:pt x="79241" y="154983"/>
                  </a:lnTo>
                  <a:lnTo>
                    <a:pt x="114335" y="168233"/>
                  </a:lnTo>
                  <a:lnTo>
                    <a:pt x="141372" y="192567"/>
                  </a:lnTo>
                  <a:lnTo>
                    <a:pt x="164200" y="222003"/>
                  </a:lnTo>
                  <a:lnTo>
                    <a:pt x="172414" y="245677"/>
                  </a:lnTo>
                  <a:lnTo>
                    <a:pt x="174604" y="258541"/>
                  </a:lnTo>
                  <a:lnTo>
                    <a:pt x="170798" y="282193"/>
                  </a:lnTo>
                  <a:lnTo>
                    <a:pt x="149291" y="325973"/>
                  </a:lnTo>
                  <a:lnTo>
                    <a:pt x="133032" y="341019"/>
                  </a:lnTo>
                  <a:lnTo>
                    <a:pt x="123783" y="346669"/>
                  </a:lnTo>
                  <a:lnTo>
                    <a:pt x="114107" y="348096"/>
                  </a:lnTo>
                  <a:lnTo>
                    <a:pt x="93998" y="343443"/>
                  </a:lnTo>
                  <a:lnTo>
                    <a:pt x="53662" y="321391"/>
                  </a:lnTo>
                  <a:lnTo>
                    <a:pt x="31757" y="302547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006120" y="4548311"/>
              <a:ext cx="16596" cy="273742"/>
            </a:xfrm>
            <a:custGeom>
              <a:avLst/>
              <a:gdLst/>
              <a:ahLst/>
              <a:cxnLst/>
              <a:rect l="0" t="0" r="0" b="0"/>
              <a:pathLst>
                <a:path w="16596" h="27374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3" y="151558"/>
                  </a:lnTo>
                  <a:lnTo>
                    <a:pt x="9145" y="213124"/>
                  </a:lnTo>
                  <a:lnTo>
                    <a:pt x="16595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092606" y="4653360"/>
              <a:ext cx="130152" cy="189750"/>
            </a:xfrm>
            <a:custGeom>
              <a:avLst/>
              <a:gdLst/>
              <a:ahLst/>
              <a:cxnLst/>
              <a:rect l="0" t="0" r="0" b="0"/>
              <a:pathLst>
                <a:path w="130152" h="189750">
                  <a:moveTo>
                    <a:pt x="35394" y="116049"/>
                  </a:moveTo>
                  <a:lnTo>
                    <a:pt x="88099" y="96921"/>
                  </a:lnTo>
                  <a:lnTo>
                    <a:pt x="104052" y="85711"/>
                  </a:lnTo>
                  <a:lnTo>
                    <a:pt x="115821" y="69810"/>
                  </a:lnTo>
                  <a:lnTo>
                    <a:pt x="120598" y="60656"/>
                  </a:lnTo>
                  <a:lnTo>
                    <a:pt x="122785" y="41127"/>
                  </a:lnTo>
                  <a:lnTo>
                    <a:pt x="118688" y="21919"/>
                  </a:lnTo>
                  <a:lnTo>
                    <a:pt x="109068" y="5583"/>
                  </a:lnTo>
                  <a:lnTo>
                    <a:pt x="102058" y="1461"/>
                  </a:lnTo>
                  <a:lnTo>
                    <a:pt x="84910" y="0"/>
                  </a:lnTo>
                  <a:lnTo>
                    <a:pt x="68709" y="6370"/>
                  </a:lnTo>
                  <a:lnTo>
                    <a:pt x="26046" y="37308"/>
                  </a:lnTo>
                  <a:lnTo>
                    <a:pt x="5429" y="75019"/>
                  </a:lnTo>
                  <a:lnTo>
                    <a:pt x="1379" y="85186"/>
                  </a:lnTo>
                  <a:lnTo>
                    <a:pt x="0" y="105842"/>
                  </a:lnTo>
                  <a:lnTo>
                    <a:pt x="4455" y="125551"/>
                  </a:lnTo>
                  <a:lnTo>
                    <a:pt x="26380" y="157267"/>
                  </a:lnTo>
                  <a:lnTo>
                    <a:pt x="40746" y="170633"/>
                  </a:lnTo>
                  <a:lnTo>
                    <a:pt x="58830" y="180473"/>
                  </a:lnTo>
                  <a:lnTo>
                    <a:pt x="111500" y="188527"/>
                  </a:lnTo>
                  <a:lnTo>
                    <a:pt x="130151" y="1897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570382" y="5211606"/>
            <a:ext cx="3083992" cy="507500"/>
            <a:chOff x="2570382" y="5211606"/>
            <a:chExt cx="3083992" cy="507500"/>
          </a:xfrm>
        </p:grpSpPr>
        <p:sp>
          <p:nvSpPr>
            <p:cNvPr id="213" name="Freeform 212"/>
            <p:cNvSpPr/>
            <p:nvPr/>
          </p:nvSpPr>
          <p:spPr>
            <a:xfrm>
              <a:off x="2570382" y="5264248"/>
              <a:ext cx="145971" cy="296836"/>
            </a:xfrm>
            <a:custGeom>
              <a:avLst/>
              <a:gdLst/>
              <a:ahLst/>
              <a:cxnLst/>
              <a:rect l="0" t="0" r="0" b="0"/>
              <a:pathLst>
                <a:path w="145971" h="296836">
                  <a:moveTo>
                    <a:pt x="9099" y="0"/>
                  </a:moveTo>
                  <a:lnTo>
                    <a:pt x="766" y="37478"/>
                  </a:lnTo>
                  <a:lnTo>
                    <a:pt x="2341" y="75446"/>
                  </a:lnTo>
                  <a:lnTo>
                    <a:pt x="7097" y="122570"/>
                  </a:lnTo>
                  <a:lnTo>
                    <a:pt x="8506" y="177867"/>
                  </a:lnTo>
                  <a:lnTo>
                    <a:pt x="5804" y="228177"/>
                  </a:lnTo>
                  <a:lnTo>
                    <a:pt x="0" y="287098"/>
                  </a:lnTo>
                  <a:lnTo>
                    <a:pt x="1863" y="294344"/>
                  </a:lnTo>
                  <a:lnTo>
                    <a:pt x="5445" y="296835"/>
                  </a:lnTo>
                  <a:lnTo>
                    <a:pt x="62760" y="280263"/>
                  </a:lnTo>
                  <a:lnTo>
                    <a:pt x="110123" y="268964"/>
                  </a:lnTo>
                  <a:lnTo>
                    <a:pt x="14597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600538" y="538006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1504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611067" y="521160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729" y="14654"/>
                  </a:lnTo>
                  <a:lnTo>
                    <a:pt x="2002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790051" y="5422176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102296" y="17981"/>
                  </a:lnTo>
                  <a:lnTo>
                    <a:pt x="45644" y="80393"/>
                  </a:lnTo>
                  <a:lnTo>
                    <a:pt x="8437" y="10431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768994" y="5411647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9499" y="59593"/>
                  </a:lnTo>
                  <a:lnTo>
                    <a:pt x="112314" y="122831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032207" y="536953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032207" y="54853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468085" y="5222134"/>
              <a:ext cx="209626" cy="329630"/>
            </a:xfrm>
            <a:custGeom>
              <a:avLst/>
              <a:gdLst/>
              <a:ahLst/>
              <a:cxnLst/>
              <a:rect l="0" t="0" r="0" b="0"/>
              <a:pathLst>
                <a:path w="209626" h="329630">
                  <a:moveTo>
                    <a:pt x="185303" y="0"/>
                  </a:moveTo>
                  <a:lnTo>
                    <a:pt x="154021" y="9576"/>
                  </a:lnTo>
                  <a:lnTo>
                    <a:pt x="100023" y="53392"/>
                  </a:lnTo>
                  <a:lnTo>
                    <a:pt x="70348" y="78731"/>
                  </a:lnTo>
                  <a:lnTo>
                    <a:pt x="31461" y="135916"/>
                  </a:lnTo>
                  <a:lnTo>
                    <a:pt x="9999" y="173762"/>
                  </a:lnTo>
                  <a:lnTo>
                    <a:pt x="0" y="220202"/>
                  </a:lnTo>
                  <a:lnTo>
                    <a:pt x="2627" y="259827"/>
                  </a:lnTo>
                  <a:lnTo>
                    <a:pt x="10917" y="279646"/>
                  </a:lnTo>
                  <a:lnTo>
                    <a:pt x="35303" y="311432"/>
                  </a:lnTo>
                  <a:lnTo>
                    <a:pt x="66899" y="327543"/>
                  </a:lnTo>
                  <a:lnTo>
                    <a:pt x="92515" y="329629"/>
                  </a:lnTo>
                  <a:lnTo>
                    <a:pt x="141498" y="321436"/>
                  </a:lnTo>
                  <a:lnTo>
                    <a:pt x="168684" y="306331"/>
                  </a:lnTo>
                  <a:lnTo>
                    <a:pt x="191558" y="287037"/>
                  </a:lnTo>
                  <a:lnTo>
                    <a:pt x="207564" y="260913"/>
                  </a:lnTo>
                  <a:lnTo>
                    <a:pt x="209625" y="241134"/>
                  </a:lnTo>
                  <a:lnTo>
                    <a:pt x="208537" y="230946"/>
                  </a:lnTo>
                  <a:lnTo>
                    <a:pt x="197969" y="213387"/>
                  </a:lnTo>
                  <a:lnTo>
                    <a:pt x="181574" y="198954"/>
                  </a:lnTo>
                  <a:lnTo>
                    <a:pt x="162589" y="188640"/>
                  </a:lnTo>
                  <a:lnTo>
                    <a:pt x="142452" y="186396"/>
                  </a:lnTo>
                  <a:lnTo>
                    <a:pt x="95340" y="194487"/>
                  </a:lnTo>
                  <a:lnTo>
                    <a:pt x="60382" y="215164"/>
                  </a:lnTo>
                  <a:lnTo>
                    <a:pt x="27376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759528" y="5396620"/>
              <a:ext cx="132783" cy="290935"/>
            </a:xfrm>
            <a:custGeom>
              <a:avLst/>
              <a:gdLst/>
              <a:ahLst/>
              <a:cxnLst/>
              <a:rect l="0" t="0" r="0" b="0"/>
              <a:pathLst>
                <a:path w="132783" h="290935">
                  <a:moveTo>
                    <a:pt x="9674" y="109784"/>
                  </a:moveTo>
                  <a:lnTo>
                    <a:pt x="3608" y="143406"/>
                  </a:lnTo>
                  <a:lnTo>
                    <a:pt x="11248" y="195108"/>
                  </a:lnTo>
                  <a:lnTo>
                    <a:pt x="18434" y="250380"/>
                  </a:lnTo>
                  <a:lnTo>
                    <a:pt x="25919" y="290934"/>
                  </a:lnTo>
                  <a:lnTo>
                    <a:pt x="25183" y="290212"/>
                  </a:lnTo>
                  <a:lnTo>
                    <a:pt x="23523" y="286221"/>
                  </a:lnTo>
                  <a:lnTo>
                    <a:pt x="17520" y="225146"/>
                  </a:lnTo>
                  <a:lnTo>
                    <a:pt x="8879" y="177111"/>
                  </a:lnTo>
                  <a:lnTo>
                    <a:pt x="2029" y="121544"/>
                  </a:lnTo>
                  <a:lnTo>
                    <a:pt x="0" y="68035"/>
                  </a:lnTo>
                  <a:lnTo>
                    <a:pt x="1865" y="36247"/>
                  </a:lnTo>
                  <a:lnTo>
                    <a:pt x="10492" y="14320"/>
                  </a:lnTo>
                  <a:lnTo>
                    <a:pt x="19578" y="7536"/>
                  </a:lnTo>
                  <a:lnTo>
                    <a:pt x="45271" y="0"/>
                  </a:lnTo>
                  <a:lnTo>
                    <a:pt x="66829" y="2889"/>
                  </a:lnTo>
                  <a:lnTo>
                    <a:pt x="105322" y="23808"/>
                  </a:lnTo>
                  <a:lnTo>
                    <a:pt x="119644" y="39987"/>
                  </a:lnTo>
                  <a:lnTo>
                    <a:pt x="128740" y="60046"/>
                  </a:lnTo>
                  <a:lnTo>
                    <a:pt x="132782" y="84559"/>
                  </a:lnTo>
                  <a:lnTo>
                    <a:pt x="130350" y="94137"/>
                  </a:lnTo>
                  <a:lnTo>
                    <a:pt x="125220" y="101692"/>
                  </a:lnTo>
                  <a:lnTo>
                    <a:pt x="108991" y="113207"/>
                  </a:lnTo>
                  <a:lnTo>
                    <a:pt x="51788" y="1308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214256" y="5367270"/>
              <a:ext cx="239299" cy="182988"/>
            </a:xfrm>
            <a:custGeom>
              <a:avLst/>
              <a:gdLst/>
              <a:ahLst/>
              <a:cxnLst/>
              <a:rect l="0" t="0" r="0" b="0"/>
              <a:pathLst>
                <a:path w="239299" h="182988">
                  <a:moveTo>
                    <a:pt x="134013" y="118077"/>
                  </a:moveTo>
                  <a:lnTo>
                    <a:pt x="119359" y="59460"/>
                  </a:lnTo>
                  <a:lnTo>
                    <a:pt x="103675" y="24670"/>
                  </a:lnTo>
                  <a:lnTo>
                    <a:pt x="87774" y="9102"/>
                  </a:lnTo>
                  <a:lnTo>
                    <a:pt x="78621" y="3313"/>
                  </a:lnTo>
                  <a:lnTo>
                    <a:pt x="59091" y="0"/>
                  </a:lnTo>
                  <a:lnTo>
                    <a:pt x="48970" y="755"/>
                  </a:lnTo>
                  <a:lnTo>
                    <a:pt x="31486" y="10952"/>
                  </a:lnTo>
                  <a:lnTo>
                    <a:pt x="17086" y="27182"/>
                  </a:lnTo>
                  <a:lnTo>
                    <a:pt x="6786" y="46094"/>
                  </a:lnTo>
                  <a:lnTo>
                    <a:pt x="0" y="82060"/>
                  </a:lnTo>
                  <a:lnTo>
                    <a:pt x="3578" y="116764"/>
                  </a:lnTo>
                  <a:lnTo>
                    <a:pt x="17637" y="154862"/>
                  </a:lnTo>
                  <a:lnTo>
                    <a:pt x="33157" y="172641"/>
                  </a:lnTo>
                  <a:lnTo>
                    <a:pt x="42209" y="179019"/>
                  </a:lnTo>
                  <a:lnTo>
                    <a:pt x="61626" y="182987"/>
                  </a:lnTo>
                  <a:lnTo>
                    <a:pt x="81954" y="179681"/>
                  </a:lnTo>
                  <a:lnTo>
                    <a:pt x="102687" y="170413"/>
                  </a:lnTo>
                  <a:lnTo>
                    <a:pt x="128501" y="146452"/>
                  </a:lnTo>
                  <a:lnTo>
                    <a:pt x="145378" y="117126"/>
                  </a:lnTo>
                  <a:lnTo>
                    <a:pt x="148609" y="115103"/>
                  </a:lnTo>
                  <a:lnTo>
                    <a:pt x="150762" y="118434"/>
                  </a:lnTo>
                  <a:lnTo>
                    <a:pt x="152198" y="125334"/>
                  </a:lnTo>
                  <a:lnTo>
                    <a:pt x="163152" y="139240"/>
                  </a:lnTo>
                  <a:lnTo>
                    <a:pt x="179719" y="152049"/>
                  </a:lnTo>
                  <a:lnTo>
                    <a:pt x="207607" y="164667"/>
                  </a:lnTo>
                  <a:lnTo>
                    <a:pt x="239298" y="170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476806" y="5429644"/>
              <a:ext cx="157290" cy="129403"/>
            </a:xfrm>
            <a:custGeom>
              <a:avLst/>
              <a:gdLst/>
              <a:ahLst/>
              <a:cxnLst/>
              <a:rect l="0" t="0" r="0" b="0"/>
              <a:pathLst>
                <a:path w="157290" h="129403">
                  <a:moveTo>
                    <a:pt x="8334" y="34646"/>
                  </a:moveTo>
                  <a:lnTo>
                    <a:pt x="0" y="72124"/>
                  </a:lnTo>
                  <a:lnTo>
                    <a:pt x="1575" y="106972"/>
                  </a:lnTo>
                  <a:lnTo>
                    <a:pt x="3828" y="117958"/>
                  </a:lnTo>
                  <a:lnTo>
                    <a:pt x="5330" y="120603"/>
                  </a:lnTo>
                  <a:lnTo>
                    <a:pt x="6331" y="117687"/>
                  </a:lnTo>
                  <a:lnTo>
                    <a:pt x="11278" y="56869"/>
                  </a:lnTo>
                  <a:lnTo>
                    <a:pt x="17831" y="36334"/>
                  </a:lnTo>
                  <a:lnTo>
                    <a:pt x="28543" y="19409"/>
                  </a:lnTo>
                  <a:lnTo>
                    <a:pt x="44221" y="7207"/>
                  </a:lnTo>
                  <a:lnTo>
                    <a:pt x="53316" y="2315"/>
                  </a:lnTo>
                  <a:lnTo>
                    <a:pt x="72779" y="0"/>
                  </a:lnTo>
                  <a:lnTo>
                    <a:pt x="93128" y="4040"/>
                  </a:lnTo>
                  <a:lnTo>
                    <a:pt x="113871" y="13634"/>
                  </a:lnTo>
                  <a:lnTo>
                    <a:pt x="128548" y="28817"/>
                  </a:lnTo>
                  <a:lnTo>
                    <a:pt x="153092" y="72749"/>
                  </a:lnTo>
                  <a:lnTo>
                    <a:pt x="157289" y="96034"/>
                  </a:lnTo>
                  <a:lnTo>
                    <a:pt x="155732" y="1294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697064" y="5304856"/>
              <a:ext cx="146046" cy="275656"/>
            </a:xfrm>
            <a:custGeom>
              <a:avLst/>
              <a:gdLst/>
              <a:ahLst/>
              <a:cxnLst/>
              <a:rect l="0" t="0" r="0" b="0"/>
              <a:pathLst>
                <a:path w="146046" h="275656">
                  <a:moveTo>
                    <a:pt x="103930" y="212077"/>
                  </a:moveTo>
                  <a:lnTo>
                    <a:pt x="94355" y="188030"/>
                  </a:lnTo>
                  <a:lnTo>
                    <a:pt x="64527" y="152483"/>
                  </a:lnTo>
                  <a:lnTo>
                    <a:pt x="38443" y="136967"/>
                  </a:lnTo>
                  <a:lnTo>
                    <a:pt x="29857" y="137437"/>
                  </a:lnTo>
                  <a:lnTo>
                    <a:pt x="14077" y="147318"/>
                  </a:lnTo>
                  <a:lnTo>
                    <a:pt x="5504" y="166527"/>
                  </a:lnTo>
                  <a:lnTo>
                    <a:pt x="0" y="216987"/>
                  </a:lnTo>
                  <a:lnTo>
                    <a:pt x="4636" y="252526"/>
                  </a:lnTo>
                  <a:lnTo>
                    <a:pt x="9658" y="261270"/>
                  </a:lnTo>
                  <a:lnTo>
                    <a:pt x="24597" y="274105"/>
                  </a:lnTo>
                  <a:lnTo>
                    <a:pt x="32324" y="275655"/>
                  </a:lnTo>
                  <a:lnTo>
                    <a:pt x="39815" y="274349"/>
                  </a:lnTo>
                  <a:lnTo>
                    <a:pt x="74238" y="255443"/>
                  </a:lnTo>
                  <a:lnTo>
                    <a:pt x="98902" y="230385"/>
                  </a:lnTo>
                  <a:lnTo>
                    <a:pt x="119791" y="182071"/>
                  </a:lnTo>
                  <a:lnTo>
                    <a:pt x="135183" y="124348"/>
                  </a:lnTo>
                  <a:lnTo>
                    <a:pt x="142826" y="74169"/>
                  </a:lnTo>
                  <a:lnTo>
                    <a:pt x="145091" y="25376"/>
                  </a:lnTo>
                  <a:lnTo>
                    <a:pt x="145409" y="10400"/>
                  </a:lnTo>
                  <a:lnTo>
                    <a:pt x="143281" y="2756"/>
                  </a:lnTo>
                  <a:lnTo>
                    <a:pt x="139523" y="0"/>
                  </a:lnTo>
                  <a:lnTo>
                    <a:pt x="134678" y="502"/>
                  </a:lnTo>
                  <a:lnTo>
                    <a:pt x="130278" y="5516"/>
                  </a:lnTo>
                  <a:lnTo>
                    <a:pt x="122270" y="23566"/>
                  </a:lnTo>
                  <a:lnTo>
                    <a:pt x="115487" y="86791"/>
                  </a:lnTo>
                  <a:lnTo>
                    <a:pt x="120252" y="142095"/>
                  </a:lnTo>
                  <a:lnTo>
                    <a:pt x="135817" y="197532"/>
                  </a:lnTo>
                  <a:lnTo>
                    <a:pt x="146045" y="2226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222134" y="5261085"/>
              <a:ext cx="213453" cy="285606"/>
            </a:xfrm>
            <a:custGeom>
              <a:avLst/>
              <a:gdLst/>
              <a:ahLst/>
              <a:cxnLst/>
              <a:rect l="0" t="0" r="0" b="0"/>
              <a:pathLst>
                <a:path w="213453" h="285606">
                  <a:moveTo>
                    <a:pt x="0" y="87392"/>
                  </a:moveTo>
                  <a:lnTo>
                    <a:pt x="20244" y="43429"/>
                  </a:lnTo>
                  <a:lnTo>
                    <a:pt x="39404" y="18733"/>
                  </a:lnTo>
                  <a:lnTo>
                    <a:pt x="65488" y="2187"/>
                  </a:lnTo>
                  <a:lnTo>
                    <a:pt x="85258" y="0"/>
                  </a:lnTo>
                  <a:lnTo>
                    <a:pt x="105743" y="4097"/>
                  </a:lnTo>
                  <a:lnTo>
                    <a:pt x="126546" y="13717"/>
                  </a:lnTo>
                  <a:lnTo>
                    <a:pt x="132327" y="21897"/>
                  </a:lnTo>
                  <a:lnTo>
                    <a:pt x="135631" y="43465"/>
                  </a:lnTo>
                  <a:lnTo>
                    <a:pt x="130081" y="65529"/>
                  </a:lnTo>
                  <a:lnTo>
                    <a:pt x="113802" y="94562"/>
                  </a:lnTo>
                  <a:lnTo>
                    <a:pt x="91041" y="117982"/>
                  </a:lnTo>
                  <a:lnTo>
                    <a:pt x="77898" y="127893"/>
                  </a:lnTo>
                  <a:lnTo>
                    <a:pt x="77668" y="127261"/>
                  </a:lnTo>
                  <a:lnTo>
                    <a:pt x="79855" y="124499"/>
                  </a:lnTo>
                  <a:lnTo>
                    <a:pt x="105289" y="120613"/>
                  </a:lnTo>
                  <a:lnTo>
                    <a:pt x="136872" y="125051"/>
                  </a:lnTo>
                  <a:lnTo>
                    <a:pt x="168457" y="139364"/>
                  </a:lnTo>
                  <a:lnTo>
                    <a:pt x="194453" y="158423"/>
                  </a:lnTo>
                  <a:lnTo>
                    <a:pt x="206526" y="178232"/>
                  </a:lnTo>
                  <a:lnTo>
                    <a:pt x="213452" y="201465"/>
                  </a:lnTo>
                  <a:lnTo>
                    <a:pt x="212631" y="223488"/>
                  </a:lnTo>
                  <a:lnTo>
                    <a:pt x="200003" y="255618"/>
                  </a:lnTo>
                  <a:lnTo>
                    <a:pt x="184817" y="270563"/>
                  </a:lnTo>
                  <a:lnTo>
                    <a:pt x="175854" y="276187"/>
                  </a:lnTo>
                  <a:lnTo>
                    <a:pt x="135293" y="284100"/>
                  </a:lnTo>
                  <a:lnTo>
                    <a:pt x="78761" y="285605"/>
                  </a:lnTo>
                  <a:lnTo>
                    <a:pt x="21057" y="2769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486214" y="5401889"/>
              <a:ext cx="168160" cy="317217"/>
            </a:xfrm>
            <a:custGeom>
              <a:avLst/>
              <a:gdLst/>
              <a:ahLst/>
              <a:cxnLst/>
              <a:rect l="0" t="0" r="0" b="0"/>
              <a:pathLst>
                <a:path w="168160" h="317217">
                  <a:moveTo>
                    <a:pt x="20190" y="146629"/>
                  </a:moveTo>
                  <a:lnTo>
                    <a:pt x="9011" y="157808"/>
                  </a:lnTo>
                  <a:lnTo>
                    <a:pt x="3523" y="178893"/>
                  </a:lnTo>
                  <a:lnTo>
                    <a:pt x="0" y="234500"/>
                  </a:lnTo>
                  <a:lnTo>
                    <a:pt x="7709" y="289375"/>
                  </a:lnTo>
                  <a:lnTo>
                    <a:pt x="13863" y="313017"/>
                  </a:lnTo>
                  <a:lnTo>
                    <a:pt x="17142" y="317216"/>
                  </a:lnTo>
                  <a:lnTo>
                    <a:pt x="20498" y="316505"/>
                  </a:lnTo>
                  <a:lnTo>
                    <a:pt x="23905" y="312522"/>
                  </a:lnTo>
                  <a:lnTo>
                    <a:pt x="28700" y="273381"/>
                  </a:lnTo>
                  <a:lnTo>
                    <a:pt x="24531" y="222919"/>
                  </a:lnTo>
                  <a:lnTo>
                    <a:pt x="21476" y="170923"/>
                  </a:lnTo>
                  <a:lnTo>
                    <a:pt x="20571" y="118472"/>
                  </a:lnTo>
                  <a:lnTo>
                    <a:pt x="21435" y="56752"/>
                  </a:lnTo>
                  <a:lnTo>
                    <a:pt x="25813" y="27915"/>
                  </a:lnTo>
                  <a:lnTo>
                    <a:pt x="30957" y="17184"/>
                  </a:lnTo>
                  <a:lnTo>
                    <a:pt x="46032" y="2140"/>
                  </a:lnTo>
                  <a:lnTo>
                    <a:pt x="56136" y="0"/>
                  </a:lnTo>
                  <a:lnTo>
                    <a:pt x="79840" y="3862"/>
                  </a:lnTo>
                  <a:lnTo>
                    <a:pt x="123609" y="25404"/>
                  </a:lnTo>
                  <a:lnTo>
                    <a:pt x="163371" y="59103"/>
                  </a:lnTo>
                  <a:lnTo>
                    <a:pt x="167117" y="68391"/>
                  </a:lnTo>
                  <a:lnTo>
                    <a:pt x="168159" y="91190"/>
                  </a:lnTo>
                  <a:lnTo>
                    <a:pt x="161603" y="110681"/>
                  </a:lnTo>
                  <a:lnTo>
                    <a:pt x="156579" y="119154"/>
                  </a:lnTo>
                  <a:lnTo>
                    <a:pt x="138519" y="131688"/>
                  </a:lnTo>
                  <a:lnTo>
                    <a:pt x="114895" y="139989"/>
                  </a:lnTo>
                  <a:lnTo>
                    <a:pt x="64720" y="145317"/>
                  </a:lnTo>
                  <a:lnTo>
                    <a:pt x="30719" y="1466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32367" y="65439"/>
            <a:ext cx="3163095" cy="665775"/>
            <a:chOff x="332367" y="65439"/>
            <a:chExt cx="3163095" cy="665775"/>
          </a:xfrm>
        </p:grpSpPr>
        <p:sp>
          <p:nvSpPr>
            <p:cNvPr id="2" name="Freeform 1"/>
            <p:cNvSpPr/>
            <p:nvPr/>
          </p:nvSpPr>
          <p:spPr>
            <a:xfrm>
              <a:off x="332367" y="214644"/>
              <a:ext cx="348030" cy="330083"/>
            </a:xfrm>
            <a:custGeom>
              <a:avLst/>
              <a:gdLst/>
              <a:ahLst/>
              <a:cxnLst/>
              <a:rect l="0" t="0" r="0" b="0"/>
              <a:pathLst>
                <a:path w="348030" h="330083">
                  <a:moveTo>
                    <a:pt x="215114" y="59096"/>
                  </a:moveTo>
                  <a:lnTo>
                    <a:pt x="205539" y="35050"/>
                  </a:lnTo>
                  <a:lnTo>
                    <a:pt x="194871" y="20723"/>
                  </a:lnTo>
                  <a:lnTo>
                    <a:pt x="176092" y="9676"/>
                  </a:lnTo>
                  <a:lnTo>
                    <a:pt x="139211" y="0"/>
                  </a:lnTo>
                  <a:lnTo>
                    <a:pt x="113529" y="76"/>
                  </a:lnTo>
                  <a:lnTo>
                    <a:pt x="80510" y="13273"/>
                  </a:lnTo>
                  <a:lnTo>
                    <a:pt x="40400" y="45494"/>
                  </a:lnTo>
                  <a:lnTo>
                    <a:pt x="24397" y="71834"/>
                  </a:lnTo>
                  <a:lnTo>
                    <a:pt x="4848" y="128797"/>
                  </a:lnTo>
                  <a:lnTo>
                    <a:pt x="0" y="159095"/>
                  </a:lnTo>
                  <a:lnTo>
                    <a:pt x="5018" y="201290"/>
                  </a:lnTo>
                  <a:lnTo>
                    <a:pt x="33607" y="258452"/>
                  </a:lnTo>
                  <a:lnTo>
                    <a:pt x="74821" y="307594"/>
                  </a:lnTo>
                  <a:lnTo>
                    <a:pt x="101406" y="323538"/>
                  </a:lnTo>
                  <a:lnTo>
                    <a:pt x="137099" y="330082"/>
                  </a:lnTo>
                  <a:lnTo>
                    <a:pt x="196609" y="321022"/>
                  </a:lnTo>
                  <a:lnTo>
                    <a:pt x="233808" y="308279"/>
                  </a:lnTo>
                  <a:lnTo>
                    <a:pt x="272229" y="283013"/>
                  </a:lnTo>
                  <a:lnTo>
                    <a:pt x="316666" y="235940"/>
                  </a:lnTo>
                  <a:lnTo>
                    <a:pt x="337881" y="205861"/>
                  </a:lnTo>
                  <a:lnTo>
                    <a:pt x="345716" y="182037"/>
                  </a:lnTo>
                  <a:lnTo>
                    <a:pt x="348029" y="157020"/>
                  </a:lnTo>
                  <a:lnTo>
                    <a:pt x="345157" y="134204"/>
                  </a:lnTo>
                  <a:lnTo>
                    <a:pt x="331375" y="101628"/>
                  </a:lnTo>
                  <a:lnTo>
                    <a:pt x="292055" y="52730"/>
                  </a:lnTo>
                  <a:lnTo>
                    <a:pt x="265598" y="36803"/>
                  </a:lnTo>
                  <a:lnTo>
                    <a:pt x="224353" y="30264"/>
                  </a:lnTo>
                  <a:lnTo>
                    <a:pt x="164714" y="44540"/>
                  </a:lnTo>
                  <a:lnTo>
                    <a:pt x="151943" y="4856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8922" y="348759"/>
              <a:ext cx="167140" cy="382455"/>
            </a:xfrm>
            <a:custGeom>
              <a:avLst/>
              <a:gdLst/>
              <a:ahLst/>
              <a:cxnLst/>
              <a:rect l="0" t="0" r="0" b="0"/>
              <a:pathLst>
                <a:path w="167140" h="382455">
                  <a:moveTo>
                    <a:pt x="39658" y="135551"/>
                  </a:moveTo>
                  <a:lnTo>
                    <a:pt x="39658" y="194168"/>
                  </a:lnTo>
                  <a:lnTo>
                    <a:pt x="47991" y="253885"/>
                  </a:lnTo>
                  <a:lnTo>
                    <a:pt x="46416" y="291106"/>
                  </a:lnTo>
                  <a:lnTo>
                    <a:pt x="34482" y="353045"/>
                  </a:lnTo>
                  <a:lnTo>
                    <a:pt x="36578" y="376104"/>
                  </a:lnTo>
                  <a:lnTo>
                    <a:pt x="35265" y="381318"/>
                  </a:lnTo>
                  <a:lnTo>
                    <a:pt x="32050" y="382454"/>
                  </a:lnTo>
                  <a:lnTo>
                    <a:pt x="27567" y="380872"/>
                  </a:lnTo>
                  <a:lnTo>
                    <a:pt x="25748" y="376307"/>
                  </a:lnTo>
                  <a:lnTo>
                    <a:pt x="21443" y="314442"/>
                  </a:lnTo>
                  <a:lnTo>
                    <a:pt x="16043" y="253079"/>
                  </a:lnTo>
                  <a:lnTo>
                    <a:pt x="4057" y="189962"/>
                  </a:lnTo>
                  <a:lnTo>
                    <a:pt x="0" y="130745"/>
                  </a:lnTo>
                  <a:lnTo>
                    <a:pt x="12367" y="73134"/>
                  </a:lnTo>
                  <a:lnTo>
                    <a:pt x="32352" y="19837"/>
                  </a:lnTo>
                  <a:lnTo>
                    <a:pt x="38297" y="9276"/>
                  </a:lnTo>
                  <a:lnTo>
                    <a:pt x="45770" y="3404"/>
                  </a:lnTo>
                  <a:lnTo>
                    <a:pt x="54261" y="660"/>
                  </a:lnTo>
                  <a:lnTo>
                    <a:pt x="63431" y="0"/>
                  </a:lnTo>
                  <a:lnTo>
                    <a:pt x="98694" y="10250"/>
                  </a:lnTo>
                  <a:lnTo>
                    <a:pt x="127600" y="28105"/>
                  </a:lnTo>
                  <a:lnTo>
                    <a:pt x="150983" y="53803"/>
                  </a:lnTo>
                  <a:lnTo>
                    <a:pt x="167139" y="89233"/>
                  </a:lnTo>
                  <a:lnTo>
                    <a:pt x="166116" y="112626"/>
                  </a:lnTo>
                  <a:lnTo>
                    <a:pt x="162568" y="123777"/>
                  </a:lnTo>
                  <a:lnTo>
                    <a:pt x="149267" y="139287"/>
                  </a:lnTo>
                  <a:lnTo>
                    <a:pt x="112132" y="158776"/>
                  </a:lnTo>
                  <a:lnTo>
                    <a:pt x="91756" y="160302"/>
                  </a:lnTo>
                  <a:lnTo>
                    <a:pt x="60715" y="15660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8885" y="350456"/>
              <a:ext cx="145167" cy="154912"/>
            </a:xfrm>
            <a:custGeom>
              <a:avLst/>
              <a:gdLst/>
              <a:ahLst/>
              <a:cxnLst/>
              <a:rect l="0" t="0" r="0" b="0"/>
              <a:pathLst>
                <a:path w="145167" h="154912">
                  <a:moveTo>
                    <a:pt x="28679" y="91740"/>
                  </a:moveTo>
                  <a:lnTo>
                    <a:pt x="90772" y="77086"/>
                  </a:lnTo>
                  <a:lnTo>
                    <a:pt x="123116" y="66991"/>
                  </a:lnTo>
                  <a:lnTo>
                    <a:pt x="138112" y="53835"/>
                  </a:lnTo>
                  <a:lnTo>
                    <a:pt x="143748" y="45413"/>
                  </a:lnTo>
                  <a:lnTo>
                    <a:pt x="145166" y="37459"/>
                  </a:lnTo>
                  <a:lnTo>
                    <a:pt x="143772" y="29816"/>
                  </a:lnTo>
                  <a:lnTo>
                    <a:pt x="140503" y="22382"/>
                  </a:lnTo>
                  <a:lnTo>
                    <a:pt x="127511" y="11001"/>
                  </a:lnTo>
                  <a:lnTo>
                    <a:pt x="108870" y="3214"/>
                  </a:lnTo>
                  <a:lnTo>
                    <a:pt x="73236" y="0"/>
                  </a:lnTo>
                  <a:lnTo>
                    <a:pt x="50822" y="3394"/>
                  </a:lnTo>
                  <a:lnTo>
                    <a:pt x="32281" y="11921"/>
                  </a:lnTo>
                  <a:lnTo>
                    <a:pt x="24062" y="17470"/>
                  </a:lnTo>
                  <a:lnTo>
                    <a:pt x="11809" y="32995"/>
                  </a:lnTo>
                  <a:lnTo>
                    <a:pt x="6904" y="42049"/>
                  </a:lnTo>
                  <a:lnTo>
                    <a:pt x="0" y="82736"/>
                  </a:lnTo>
                  <a:lnTo>
                    <a:pt x="2541" y="95096"/>
                  </a:lnTo>
                  <a:lnTo>
                    <a:pt x="14723" y="115069"/>
                  </a:lnTo>
                  <a:lnTo>
                    <a:pt x="41312" y="139467"/>
                  </a:lnTo>
                  <a:lnTo>
                    <a:pt x="64319" y="148047"/>
                  </a:lnTo>
                  <a:lnTo>
                    <a:pt x="123436" y="15491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377467"/>
              <a:ext cx="200043" cy="164368"/>
            </a:xfrm>
            <a:custGeom>
              <a:avLst/>
              <a:gdLst/>
              <a:ahLst/>
              <a:cxnLst/>
              <a:rect l="0" t="0" r="0" b="0"/>
              <a:pathLst>
                <a:path w="200043" h="164368">
                  <a:moveTo>
                    <a:pt x="0" y="43672"/>
                  </a:moveTo>
                  <a:lnTo>
                    <a:pt x="17959" y="98717"/>
                  </a:lnTo>
                  <a:lnTo>
                    <a:pt x="35149" y="158185"/>
                  </a:lnTo>
                  <a:lnTo>
                    <a:pt x="35131" y="163298"/>
                  </a:lnTo>
                  <a:lnTo>
                    <a:pt x="32780" y="164367"/>
                  </a:lnTo>
                  <a:lnTo>
                    <a:pt x="28872" y="162740"/>
                  </a:lnTo>
                  <a:lnTo>
                    <a:pt x="21411" y="151573"/>
                  </a:lnTo>
                  <a:lnTo>
                    <a:pt x="15365" y="133742"/>
                  </a:lnTo>
                  <a:lnTo>
                    <a:pt x="11166" y="70669"/>
                  </a:lnTo>
                  <a:lnTo>
                    <a:pt x="16307" y="29315"/>
                  </a:lnTo>
                  <a:lnTo>
                    <a:pt x="21400" y="18893"/>
                  </a:lnTo>
                  <a:lnTo>
                    <a:pt x="36417" y="4193"/>
                  </a:lnTo>
                  <a:lnTo>
                    <a:pt x="61029" y="0"/>
                  </a:lnTo>
                  <a:lnTo>
                    <a:pt x="87956" y="3205"/>
                  </a:lnTo>
                  <a:lnTo>
                    <a:pt x="107722" y="12429"/>
                  </a:lnTo>
                  <a:lnTo>
                    <a:pt x="168670" y="60095"/>
                  </a:lnTo>
                  <a:lnTo>
                    <a:pt x="183369" y="77877"/>
                  </a:lnTo>
                  <a:lnTo>
                    <a:pt x="192632" y="98649"/>
                  </a:lnTo>
                  <a:lnTo>
                    <a:pt x="200042" y="1489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4481" y="65439"/>
              <a:ext cx="312262" cy="395056"/>
            </a:xfrm>
            <a:custGeom>
              <a:avLst/>
              <a:gdLst/>
              <a:ahLst/>
              <a:cxnLst/>
              <a:rect l="0" t="0" r="0" b="0"/>
              <a:pathLst>
                <a:path w="312262" h="395056">
                  <a:moveTo>
                    <a:pt x="256420" y="71431"/>
                  </a:moveTo>
                  <a:lnTo>
                    <a:pt x="246845" y="47384"/>
                  </a:lnTo>
                  <a:lnTo>
                    <a:pt x="236177" y="33058"/>
                  </a:lnTo>
                  <a:lnTo>
                    <a:pt x="217398" y="22011"/>
                  </a:lnTo>
                  <a:lnTo>
                    <a:pt x="160901" y="2835"/>
                  </a:lnTo>
                  <a:lnTo>
                    <a:pt x="135198" y="0"/>
                  </a:lnTo>
                  <a:lnTo>
                    <a:pt x="111297" y="4979"/>
                  </a:lnTo>
                  <a:lnTo>
                    <a:pt x="56678" y="26545"/>
                  </a:lnTo>
                  <a:lnTo>
                    <a:pt x="35455" y="38224"/>
                  </a:lnTo>
                  <a:lnTo>
                    <a:pt x="20563" y="54333"/>
                  </a:lnTo>
                  <a:lnTo>
                    <a:pt x="1471" y="93270"/>
                  </a:lnTo>
                  <a:lnTo>
                    <a:pt x="0" y="113893"/>
                  </a:lnTo>
                  <a:lnTo>
                    <a:pt x="4415" y="133587"/>
                  </a:lnTo>
                  <a:lnTo>
                    <a:pt x="14177" y="150138"/>
                  </a:lnTo>
                  <a:lnTo>
                    <a:pt x="29433" y="162174"/>
                  </a:lnTo>
                  <a:lnTo>
                    <a:pt x="67824" y="179433"/>
                  </a:lnTo>
                  <a:lnTo>
                    <a:pt x="118778" y="185701"/>
                  </a:lnTo>
                  <a:lnTo>
                    <a:pt x="180835" y="190059"/>
                  </a:lnTo>
                  <a:lnTo>
                    <a:pt x="238500" y="207428"/>
                  </a:lnTo>
                  <a:lnTo>
                    <a:pt x="269698" y="226630"/>
                  </a:lnTo>
                  <a:lnTo>
                    <a:pt x="293760" y="252727"/>
                  </a:lnTo>
                  <a:lnTo>
                    <a:pt x="310118" y="288275"/>
                  </a:lnTo>
                  <a:lnTo>
                    <a:pt x="312261" y="311696"/>
                  </a:lnTo>
                  <a:lnTo>
                    <a:pt x="308145" y="332633"/>
                  </a:lnTo>
                  <a:lnTo>
                    <a:pt x="298516" y="349738"/>
                  </a:lnTo>
                  <a:lnTo>
                    <a:pt x="274352" y="372521"/>
                  </a:lnTo>
                  <a:lnTo>
                    <a:pt x="244966" y="388500"/>
                  </a:lnTo>
                  <a:lnTo>
                    <a:pt x="208443" y="395055"/>
                  </a:lnTo>
                  <a:lnTo>
                    <a:pt x="162396" y="391408"/>
                  </a:lnTo>
                  <a:lnTo>
                    <a:pt x="103095" y="368043"/>
                  </a:lnTo>
                  <a:lnTo>
                    <a:pt x="77436" y="355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8152" y="281466"/>
              <a:ext cx="143320" cy="185046"/>
            </a:xfrm>
            <a:custGeom>
              <a:avLst/>
              <a:gdLst/>
              <a:ahLst/>
              <a:cxnLst/>
              <a:rect l="0" t="0" r="0" b="0"/>
              <a:pathLst>
                <a:path w="143320" h="185046">
                  <a:moveTo>
                    <a:pt x="16977" y="76502"/>
                  </a:moveTo>
                  <a:lnTo>
                    <a:pt x="59669" y="73383"/>
                  </a:lnTo>
                  <a:lnTo>
                    <a:pt x="117875" y="57374"/>
                  </a:lnTo>
                  <a:lnTo>
                    <a:pt x="136300" y="46164"/>
                  </a:lnTo>
                  <a:lnTo>
                    <a:pt x="140979" y="38729"/>
                  </a:lnTo>
                  <a:lnTo>
                    <a:pt x="143059" y="21110"/>
                  </a:lnTo>
                  <a:lnTo>
                    <a:pt x="139636" y="13838"/>
                  </a:lnTo>
                  <a:lnTo>
                    <a:pt x="126475" y="2638"/>
                  </a:lnTo>
                  <a:lnTo>
                    <a:pt x="105807" y="0"/>
                  </a:lnTo>
                  <a:lnTo>
                    <a:pt x="60000" y="7838"/>
                  </a:lnTo>
                  <a:lnTo>
                    <a:pt x="33364" y="22882"/>
                  </a:lnTo>
                  <a:lnTo>
                    <a:pt x="10654" y="42158"/>
                  </a:lnTo>
                  <a:lnTo>
                    <a:pt x="2469" y="65137"/>
                  </a:lnTo>
                  <a:lnTo>
                    <a:pt x="0" y="92508"/>
                  </a:lnTo>
                  <a:lnTo>
                    <a:pt x="2803" y="116371"/>
                  </a:lnTo>
                  <a:lnTo>
                    <a:pt x="11067" y="135556"/>
                  </a:lnTo>
                  <a:lnTo>
                    <a:pt x="23709" y="151881"/>
                  </a:lnTo>
                  <a:lnTo>
                    <a:pt x="41026" y="166936"/>
                  </a:lnTo>
                  <a:lnTo>
                    <a:pt x="76095" y="182976"/>
                  </a:lnTo>
                  <a:lnTo>
                    <a:pt x="102524" y="185045"/>
                  </a:lnTo>
                  <a:lnTo>
                    <a:pt x="143319" y="18178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76912" y="352238"/>
              <a:ext cx="186715" cy="153130"/>
            </a:xfrm>
            <a:custGeom>
              <a:avLst/>
              <a:gdLst/>
              <a:ahLst/>
              <a:cxnLst/>
              <a:rect l="0" t="0" r="0" b="0"/>
              <a:pathLst>
                <a:path w="186715" h="153130">
                  <a:moveTo>
                    <a:pt x="7730" y="37316"/>
                  </a:moveTo>
                  <a:lnTo>
                    <a:pt x="16795" y="95933"/>
                  </a:lnTo>
                  <a:lnTo>
                    <a:pt x="14943" y="100960"/>
                  </a:lnTo>
                  <a:lnTo>
                    <a:pt x="11369" y="100803"/>
                  </a:lnTo>
                  <a:lnTo>
                    <a:pt x="6647" y="97188"/>
                  </a:lnTo>
                  <a:lnTo>
                    <a:pt x="1399" y="80693"/>
                  </a:lnTo>
                  <a:lnTo>
                    <a:pt x="0" y="69744"/>
                  </a:lnTo>
                  <a:lnTo>
                    <a:pt x="4684" y="48219"/>
                  </a:lnTo>
                  <a:lnTo>
                    <a:pt x="20476" y="19489"/>
                  </a:lnTo>
                  <a:lnTo>
                    <a:pt x="26756" y="11394"/>
                  </a:lnTo>
                  <a:lnTo>
                    <a:pt x="46212" y="2398"/>
                  </a:lnTo>
                  <a:lnTo>
                    <a:pt x="57951" y="0"/>
                  </a:lnTo>
                  <a:lnTo>
                    <a:pt x="68117" y="740"/>
                  </a:lnTo>
                  <a:lnTo>
                    <a:pt x="94773" y="12961"/>
                  </a:lnTo>
                  <a:lnTo>
                    <a:pt x="123208" y="32569"/>
                  </a:lnTo>
                  <a:lnTo>
                    <a:pt x="161642" y="80191"/>
                  </a:lnTo>
                  <a:lnTo>
                    <a:pt x="169722" y="103945"/>
                  </a:lnTo>
                  <a:lnTo>
                    <a:pt x="177390" y="134267"/>
                  </a:lnTo>
                  <a:lnTo>
                    <a:pt x="186714" y="1531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5741" y="13687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0528" y="147997"/>
                  </a:lnTo>
                  <a:lnTo>
                    <a:pt x="10528" y="200219"/>
                  </a:lnTo>
                  <a:lnTo>
                    <a:pt x="10528" y="249617"/>
                  </a:lnTo>
                  <a:lnTo>
                    <a:pt x="10528" y="3082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8342" y="284269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55151" y="0"/>
                  </a:lnTo>
                  <a:lnTo>
                    <a:pt x="106932" y="0"/>
                  </a:lnTo>
                  <a:lnTo>
                    <a:pt x="55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3051" y="302127"/>
              <a:ext cx="144317" cy="171656"/>
            </a:xfrm>
            <a:custGeom>
              <a:avLst/>
              <a:gdLst/>
              <a:ahLst/>
              <a:cxnLst/>
              <a:rect l="0" t="0" r="0" b="0"/>
              <a:pathLst>
                <a:path w="144317" h="171656">
                  <a:moveTo>
                    <a:pt x="49560" y="97955"/>
                  </a:moveTo>
                  <a:lnTo>
                    <a:pt x="102265" y="78827"/>
                  </a:lnTo>
                  <a:lnTo>
                    <a:pt x="118218" y="67617"/>
                  </a:lnTo>
                  <a:lnTo>
                    <a:pt x="129988" y="51716"/>
                  </a:lnTo>
                  <a:lnTo>
                    <a:pt x="134764" y="42563"/>
                  </a:lnTo>
                  <a:lnTo>
                    <a:pt x="135608" y="34121"/>
                  </a:lnTo>
                  <a:lnTo>
                    <a:pt x="130308" y="18502"/>
                  </a:lnTo>
                  <a:lnTo>
                    <a:pt x="117033" y="6881"/>
                  </a:lnTo>
                  <a:lnTo>
                    <a:pt x="108580" y="2144"/>
                  </a:lnTo>
                  <a:lnTo>
                    <a:pt x="89829" y="0"/>
                  </a:lnTo>
                  <a:lnTo>
                    <a:pt x="49196" y="8156"/>
                  </a:lnTo>
                  <a:lnTo>
                    <a:pt x="23456" y="23255"/>
                  </a:lnTo>
                  <a:lnTo>
                    <a:pt x="11442" y="39019"/>
                  </a:lnTo>
                  <a:lnTo>
                    <a:pt x="3373" y="58893"/>
                  </a:lnTo>
                  <a:lnTo>
                    <a:pt x="0" y="95220"/>
                  </a:lnTo>
                  <a:lnTo>
                    <a:pt x="3357" y="117797"/>
                  </a:lnTo>
                  <a:lnTo>
                    <a:pt x="11868" y="136410"/>
                  </a:lnTo>
                  <a:lnTo>
                    <a:pt x="17413" y="144649"/>
                  </a:lnTo>
                  <a:lnTo>
                    <a:pt x="36052" y="156922"/>
                  </a:lnTo>
                  <a:lnTo>
                    <a:pt x="59934" y="165107"/>
                  </a:lnTo>
                  <a:lnTo>
                    <a:pt x="110274" y="170362"/>
                  </a:lnTo>
                  <a:lnTo>
                    <a:pt x="144316" y="1716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84421" y="331267"/>
              <a:ext cx="163517" cy="163573"/>
            </a:xfrm>
            <a:custGeom>
              <a:avLst/>
              <a:gdLst/>
              <a:ahLst/>
              <a:cxnLst/>
              <a:rect l="0" t="0" r="0" b="0"/>
              <a:pathLst>
                <a:path w="163517" h="163573">
                  <a:moveTo>
                    <a:pt x="5589" y="58287"/>
                  </a:moveTo>
                  <a:lnTo>
                    <a:pt x="0" y="75055"/>
                  </a:lnTo>
                  <a:lnTo>
                    <a:pt x="375" y="92645"/>
                  </a:lnTo>
                  <a:lnTo>
                    <a:pt x="10968" y="141927"/>
                  </a:lnTo>
                  <a:lnTo>
                    <a:pt x="149" y="97485"/>
                  </a:lnTo>
                  <a:lnTo>
                    <a:pt x="10231" y="38463"/>
                  </a:lnTo>
                  <a:lnTo>
                    <a:pt x="25552" y="11599"/>
                  </a:lnTo>
                  <a:lnTo>
                    <a:pt x="34105" y="6105"/>
                  </a:lnTo>
                  <a:lnTo>
                    <a:pt x="56087" y="0"/>
                  </a:lnTo>
                  <a:lnTo>
                    <a:pt x="78336" y="3526"/>
                  </a:lnTo>
                  <a:lnTo>
                    <a:pt x="107472" y="18665"/>
                  </a:lnTo>
                  <a:lnTo>
                    <a:pt x="130923" y="41088"/>
                  </a:lnTo>
                  <a:lnTo>
                    <a:pt x="149570" y="69959"/>
                  </a:lnTo>
                  <a:lnTo>
                    <a:pt x="157318" y="91550"/>
                  </a:lnTo>
                  <a:lnTo>
                    <a:pt x="162292" y="137301"/>
                  </a:lnTo>
                  <a:lnTo>
                    <a:pt x="163516" y="16357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8815" y="313082"/>
              <a:ext cx="127051" cy="160701"/>
            </a:xfrm>
            <a:custGeom>
              <a:avLst/>
              <a:gdLst/>
              <a:ahLst/>
              <a:cxnLst/>
              <a:rect l="0" t="0" r="0" b="0"/>
              <a:pathLst>
                <a:path w="127051" h="160701">
                  <a:moveTo>
                    <a:pt x="127050" y="13301"/>
                  </a:moveTo>
                  <a:lnTo>
                    <a:pt x="115872" y="2123"/>
                  </a:lnTo>
                  <a:lnTo>
                    <a:pt x="107899" y="0"/>
                  </a:lnTo>
                  <a:lnTo>
                    <a:pt x="86563" y="760"/>
                  </a:lnTo>
                  <a:lnTo>
                    <a:pt x="53833" y="13355"/>
                  </a:lnTo>
                  <a:lnTo>
                    <a:pt x="21908" y="31904"/>
                  </a:lnTo>
                  <a:lnTo>
                    <a:pt x="7011" y="51595"/>
                  </a:lnTo>
                  <a:lnTo>
                    <a:pt x="1400" y="63397"/>
                  </a:lnTo>
                  <a:lnTo>
                    <a:pt x="0" y="74774"/>
                  </a:lnTo>
                  <a:lnTo>
                    <a:pt x="4682" y="96774"/>
                  </a:lnTo>
                  <a:lnTo>
                    <a:pt x="20473" y="128891"/>
                  </a:lnTo>
                  <a:lnTo>
                    <a:pt x="36399" y="143833"/>
                  </a:lnTo>
                  <a:lnTo>
                    <a:pt x="56345" y="153203"/>
                  </a:lnTo>
                  <a:lnTo>
                    <a:pt x="116521" y="160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0737" y="308398"/>
              <a:ext cx="163089" cy="196970"/>
            </a:xfrm>
            <a:custGeom>
              <a:avLst/>
              <a:gdLst/>
              <a:ahLst/>
              <a:cxnLst/>
              <a:rect l="0" t="0" r="0" b="0"/>
              <a:pathLst>
                <a:path w="163089" h="196970">
                  <a:moveTo>
                    <a:pt x="18299" y="91684"/>
                  </a:moveTo>
                  <a:lnTo>
                    <a:pt x="55777" y="83351"/>
                  </a:lnTo>
                  <a:lnTo>
                    <a:pt x="112445" y="73040"/>
                  </a:lnTo>
                  <a:lnTo>
                    <a:pt x="143290" y="62113"/>
                  </a:lnTo>
                  <a:lnTo>
                    <a:pt x="160028" y="50856"/>
                  </a:lnTo>
                  <a:lnTo>
                    <a:pt x="163088" y="43408"/>
                  </a:lnTo>
                  <a:lnTo>
                    <a:pt x="162788" y="34934"/>
                  </a:lnTo>
                  <a:lnTo>
                    <a:pt x="160248" y="25775"/>
                  </a:lnTo>
                  <a:lnTo>
                    <a:pt x="155046" y="18499"/>
                  </a:lnTo>
                  <a:lnTo>
                    <a:pt x="139907" y="7295"/>
                  </a:lnTo>
                  <a:lnTo>
                    <a:pt x="106064" y="0"/>
                  </a:lnTo>
                  <a:lnTo>
                    <a:pt x="71989" y="3427"/>
                  </a:lnTo>
                  <a:lnTo>
                    <a:pt x="53470" y="11905"/>
                  </a:lnTo>
                  <a:lnTo>
                    <a:pt x="22517" y="36411"/>
                  </a:lnTo>
                  <a:lnTo>
                    <a:pt x="6550" y="68028"/>
                  </a:lnTo>
                  <a:lnTo>
                    <a:pt x="0" y="107032"/>
                  </a:lnTo>
                  <a:lnTo>
                    <a:pt x="4707" y="128141"/>
                  </a:lnTo>
                  <a:lnTo>
                    <a:pt x="26792" y="166346"/>
                  </a:lnTo>
                  <a:lnTo>
                    <a:pt x="43131" y="180629"/>
                  </a:lnTo>
                  <a:lnTo>
                    <a:pt x="63260" y="189707"/>
                  </a:lnTo>
                  <a:lnTo>
                    <a:pt x="113055" y="1969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42818" y="336911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885186" y="145076"/>
            <a:ext cx="4401093" cy="549099"/>
            <a:chOff x="3885186" y="145076"/>
            <a:chExt cx="4401093" cy="549099"/>
          </a:xfrm>
        </p:grpSpPr>
        <p:sp>
          <p:nvSpPr>
            <p:cNvPr id="17" name="Freeform 16"/>
            <p:cNvSpPr/>
            <p:nvPr/>
          </p:nvSpPr>
          <p:spPr>
            <a:xfrm>
              <a:off x="3885186" y="145076"/>
              <a:ext cx="199872" cy="402406"/>
            </a:xfrm>
            <a:custGeom>
              <a:avLst/>
              <a:gdLst/>
              <a:ahLst/>
              <a:cxnLst/>
              <a:rect l="0" t="0" r="0" b="0"/>
              <a:pathLst>
                <a:path w="199872" h="402406">
                  <a:moveTo>
                    <a:pt x="20886" y="402405"/>
                  </a:moveTo>
                  <a:lnTo>
                    <a:pt x="9708" y="391227"/>
                  </a:lnTo>
                  <a:lnTo>
                    <a:pt x="4220" y="373261"/>
                  </a:lnTo>
                  <a:lnTo>
                    <a:pt x="696" y="318010"/>
                  </a:lnTo>
                  <a:lnTo>
                    <a:pt x="0" y="259176"/>
                  </a:lnTo>
                  <a:lnTo>
                    <a:pt x="2982" y="199375"/>
                  </a:lnTo>
                  <a:lnTo>
                    <a:pt x="8901" y="137173"/>
                  </a:lnTo>
                  <a:lnTo>
                    <a:pt x="17306" y="79826"/>
                  </a:lnTo>
                  <a:lnTo>
                    <a:pt x="23299" y="23438"/>
                  </a:lnTo>
                  <a:lnTo>
                    <a:pt x="26004" y="9380"/>
                  </a:lnTo>
                  <a:lnTo>
                    <a:pt x="31317" y="2348"/>
                  </a:lnTo>
                  <a:lnTo>
                    <a:pt x="38369" y="0"/>
                  </a:lnTo>
                  <a:lnTo>
                    <a:pt x="46579" y="774"/>
                  </a:lnTo>
                  <a:lnTo>
                    <a:pt x="53223" y="4800"/>
                  </a:lnTo>
                  <a:lnTo>
                    <a:pt x="63724" y="18631"/>
                  </a:lnTo>
                  <a:lnTo>
                    <a:pt x="83690" y="72494"/>
                  </a:lnTo>
                  <a:lnTo>
                    <a:pt x="97596" y="113971"/>
                  </a:lnTo>
                  <a:lnTo>
                    <a:pt x="117667" y="170606"/>
                  </a:lnTo>
                  <a:lnTo>
                    <a:pt x="140133" y="228543"/>
                  </a:lnTo>
                  <a:lnTo>
                    <a:pt x="160794" y="291469"/>
                  </a:lnTo>
                  <a:lnTo>
                    <a:pt x="175211" y="345354"/>
                  </a:lnTo>
                  <a:lnTo>
                    <a:pt x="189324" y="384767"/>
                  </a:lnTo>
                  <a:lnTo>
                    <a:pt x="199871" y="40240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16601" y="423335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3" y="1574"/>
                  </a:lnTo>
                  <a:lnTo>
                    <a:pt x="11674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48228" y="357527"/>
              <a:ext cx="178985" cy="168898"/>
            </a:xfrm>
            <a:custGeom>
              <a:avLst/>
              <a:gdLst/>
              <a:ahLst/>
              <a:cxnLst/>
              <a:rect l="0" t="0" r="0" b="0"/>
              <a:pathLst>
                <a:path w="178985" h="168898">
                  <a:moveTo>
                    <a:pt x="0" y="42555"/>
                  </a:moveTo>
                  <a:lnTo>
                    <a:pt x="16788" y="97600"/>
                  </a:lnTo>
                  <a:lnTo>
                    <a:pt x="26748" y="161011"/>
                  </a:lnTo>
                  <a:lnTo>
                    <a:pt x="26021" y="160130"/>
                  </a:lnTo>
                  <a:lnTo>
                    <a:pt x="16448" y="127911"/>
                  </a:lnTo>
                  <a:lnTo>
                    <a:pt x="19641" y="71170"/>
                  </a:lnTo>
                  <a:lnTo>
                    <a:pt x="22767" y="45914"/>
                  </a:lnTo>
                  <a:lnTo>
                    <a:pt x="31955" y="22991"/>
                  </a:lnTo>
                  <a:lnTo>
                    <a:pt x="46958" y="7344"/>
                  </a:lnTo>
                  <a:lnTo>
                    <a:pt x="55871" y="1534"/>
                  </a:lnTo>
                  <a:lnTo>
                    <a:pt x="65324" y="0"/>
                  </a:lnTo>
                  <a:lnTo>
                    <a:pt x="85184" y="4534"/>
                  </a:lnTo>
                  <a:lnTo>
                    <a:pt x="102590" y="17468"/>
                  </a:lnTo>
                  <a:lnTo>
                    <a:pt x="154260" y="75985"/>
                  </a:lnTo>
                  <a:lnTo>
                    <a:pt x="169839" y="106273"/>
                  </a:lnTo>
                  <a:lnTo>
                    <a:pt x="178984" y="1688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2141" y="320052"/>
              <a:ext cx="153569" cy="181224"/>
            </a:xfrm>
            <a:custGeom>
              <a:avLst/>
              <a:gdLst/>
              <a:ahLst/>
              <a:cxnLst/>
              <a:rect l="0" t="0" r="0" b="0"/>
              <a:pathLst>
                <a:path w="153569" h="181224">
                  <a:moveTo>
                    <a:pt x="16698" y="90559"/>
                  </a:moveTo>
                  <a:lnTo>
                    <a:pt x="33466" y="96148"/>
                  </a:lnTo>
                  <a:lnTo>
                    <a:pt x="51056" y="92653"/>
                  </a:lnTo>
                  <a:lnTo>
                    <a:pt x="108579" y="66566"/>
                  </a:lnTo>
                  <a:lnTo>
                    <a:pt x="123045" y="52989"/>
                  </a:lnTo>
                  <a:lnTo>
                    <a:pt x="133373" y="35257"/>
                  </a:lnTo>
                  <a:lnTo>
                    <a:pt x="133086" y="26785"/>
                  </a:lnTo>
                  <a:lnTo>
                    <a:pt x="129385" y="18797"/>
                  </a:lnTo>
                  <a:lnTo>
                    <a:pt x="123408" y="11132"/>
                  </a:lnTo>
                  <a:lnTo>
                    <a:pt x="104289" y="2616"/>
                  </a:lnTo>
                  <a:lnTo>
                    <a:pt x="81364" y="0"/>
                  </a:lnTo>
                  <a:lnTo>
                    <a:pt x="59476" y="2737"/>
                  </a:lnTo>
                  <a:lnTo>
                    <a:pt x="41170" y="10973"/>
                  </a:lnTo>
                  <a:lnTo>
                    <a:pt x="33013" y="16445"/>
                  </a:lnTo>
                  <a:lnTo>
                    <a:pt x="10354" y="46502"/>
                  </a:lnTo>
                  <a:lnTo>
                    <a:pt x="0" y="85044"/>
                  </a:lnTo>
                  <a:lnTo>
                    <a:pt x="2522" y="120510"/>
                  </a:lnTo>
                  <a:lnTo>
                    <a:pt x="10788" y="139356"/>
                  </a:lnTo>
                  <a:lnTo>
                    <a:pt x="23430" y="155530"/>
                  </a:lnTo>
                  <a:lnTo>
                    <a:pt x="40747" y="170518"/>
                  </a:lnTo>
                  <a:lnTo>
                    <a:pt x="63261" y="178739"/>
                  </a:lnTo>
                  <a:lnTo>
                    <a:pt x="88865" y="181223"/>
                  </a:lnTo>
                  <a:lnTo>
                    <a:pt x="134072" y="176405"/>
                  </a:lnTo>
                  <a:lnTo>
                    <a:pt x="153568" y="17478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02474" y="387047"/>
              <a:ext cx="277506" cy="307128"/>
            </a:xfrm>
            <a:custGeom>
              <a:avLst/>
              <a:gdLst/>
              <a:ahLst/>
              <a:cxnLst/>
              <a:rect l="0" t="0" r="0" b="0"/>
              <a:pathLst>
                <a:path w="277506" h="307128">
                  <a:moveTo>
                    <a:pt x="98520" y="86735"/>
                  </a:moveTo>
                  <a:lnTo>
                    <a:pt x="106854" y="49257"/>
                  </a:lnTo>
                  <a:lnTo>
                    <a:pt x="107585" y="37183"/>
                  </a:lnTo>
                  <a:lnTo>
                    <a:pt x="104564" y="27964"/>
                  </a:lnTo>
                  <a:lnTo>
                    <a:pt x="99040" y="20648"/>
                  </a:lnTo>
                  <a:lnTo>
                    <a:pt x="83543" y="9400"/>
                  </a:lnTo>
                  <a:lnTo>
                    <a:pt x="64958" y="501"/>
                  </a:lnTo>
                  <a:lnTo>
                    <a:pt x="55088" y="0"/>
                  </a:lnTo>
                  <a:lnTo>
                    <a:pt x="34763" y="5682"/>
                  </a:lnTo>
                  <a:lnTo>
                    <a:pt x="20271" y="19126"/>
                  </a:lnTo>
                  <a:lnTo>
                    <a:pt x="1435" y="56352"/>
                  </a:lnTo>
                  <a:lnTo>
                    <a:pt x="0" y="76741"/>
                  </a:lnTo>
                  <a:lnTo>
                    <a:pt x="1254" y="87091"/>
                  </a:lnTo>
                  <a:lnTo>
                    <a:pt x="5601" y="95161"/>
                  </a:lnTo>
                  <a:lnTo>
                    <a:pt x="19788" y="107248"/>
                  </a:lnTo>
                  <a:lnTo>
                    <a:pt x="40912" y="113399"/>
                  </a:lnTo>
                  <a:lnTo>
                    <a:pt x="53096" y="115040"/>
                  </a:lnTo>
                  <a:lnTo>
                    <a:pt x="75992" y="110623"/>
                  </a:lnTo>
                  <a:lnTo>
                    <a:pt x="87011" y="106170"/>
                  </a:lnTo>
                  <a:lnTo>
                    <a:pt x="96697" y="106711"/>
                  </a:lnTo>
                  <a:lnTo>
                    <a:pt x="105494" y="110581"/>
                  </a:lnTo>
                  <a:lnTo>
                    <a:pt x="113698" y="116670"/>
                  </a:lnTo>
                  <a:lnTo>
                    <a:pt x="119167" y="125409"/>
                  </a:lnTo>
                  <a:lnTo>
                    <a:pt x="134255" y="180807"/>
                  </a:lnTo>
                  <a:lnTo>
                    <a:pt x="147780" y="231876"/>
                  </a:lnTo>
                  <a:lnTo>
                    <a:pt x="158597" y="287024"/>
                  </a:lnTo>
                  <a:lnTo>
                    <a:pt x="159628" y="300979"/>
                  </a:lnTo>
                  <a:lnTo>
                    <a:pt x="161486" y="306773"/>
                  </a:lnTo>
                  <a:lnTo>
                    <a:pt x="163894" y="307127"/>
                  </a:lnTo>
                  <a:lnTo>
                    <a:pt x="169689" y="298161"/>
                  </a:lnTo>
                  <a:lnTo>
                    <a:pt x="176165" y="282477"/>
                  </a:lnTo>
                  <a:lnTo>
                    <a:pt x="189181" y="270048"/>
                  </a:lnTo>
                  <a:lnTo>
                    <a:pt x="236238" y="242676"/>
                  </a:lnTo>
                  <a:lnTo>
                    <a:pt x="277505" y="23413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1219" y="357968"/>
              <a:ext cx="146388" cy="129258"/>
            </a:xfrm>
            <a:custGeom>
              <a:avLst/>
              <a:gdLst/>
              <a:ahLst/>
              <a:cxnLst/>
              <a:rect l="0" t="0" r="0" b="0"/>
              <a:pathLst>
                <a:path w="146388" h="129258">
                  <a:moveTo>
                    <a:pt x="5589" y="10529"/>
                  </a:moveTo>
                  <a:lnTo>
                    <a:pt x="0" y="27297"/>
                  </a:lnTo>
                  <a:lnTo>
                    <a:pt x="375" y="44887"/>
                  </a:lnTo>
                  <a:lnTo>
                    <a:pt x="10148" y="84776"/>
                  </a:lnTo>
                  <a:lnTo>
                    <a:pt x="25527" y="110387"/>
                  </a:lnTo>
                  <a:lnTo>
                    <a:pt x="44476" y="122371"/>
                  </a:lnTo>
                  <a:lnTo>
                    <a:pt x="67326" y="129257"/>
                  </a:lnTo>
                  <a:lnTo>
                    <a:pt x="89180" y="128417"/>
                  </a:lnTo>
                  <a:lnTo>
                    <a:pt x="107471" y="117906"/>
                  </a:lnTo>
                  <a:lnTo>
                    <a:pt x="122229" y="101536"/>
                  </a:lnTo>
                  <a:lnTo>
                    <a:pt x="145154" y="52149"/>
                  </a:lnTo>
                  <a:lnTo>
                    <a:pt x="146387" y="31366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9697" y="367684"/>
              <a:ext cx="155610" cy="120466"/>
            </a:xfrm>
            <a:custGeom>
              <a:avLst/>
              <a:gdLst/>
              <a:ahLst/>
              <a:cxnLst/>
              <a:rect l="0" t="0" r="0" b="0"/>
              <a:pathLst>
                <a:path w="155610" h="120466">
                  <a:moveTo>
                    <a:pt x="71380" y="74512"/>
                  </a:moveTo>
                  <a:lnTo>
                    <a:pt x="68261" y="31821"/>
                  </a:lnTo>
                  <a:lnTo>
                    <a:pt x="65791" y="21485"/>
                  </a:lnTo>
                  <a:lnTo>
                    <a:pt x="60635" y="13424"/>
                  </a:lnTo>
                  <a:lnTo>
                    <a:pt x="45548" y="1349"/>
                  </a:lnTo>
                  <a:lnTo>
                    <a:pt x="36611" y="0"/>
                  </a:lnTo>
                  <a:lnTo>
                    <a:pt x="17323" y="4741"/>
                  </a:lnTo>
                  <a:lnTo>
                    <a:pt x="10776" y="11621"/>
                  </a:lnTo>
                  <a:lnTo>
                    <a:pt x="3501" y="31743"/>
                  </a:lnTo>
                  <a:lnTo>
                    <a:pt x="0" y="81619"/>
                  </a:lnTo>
                  <a:lnTo>
                    <a:pt x="3781" y="104577"/>
                  </a:lnTo>
                  <a:lnTo>
                    <a:pt x="9936" y="112103"/>
                  </a:lnTo>
                  <a:lnTo>
                    <a:pt x="29254" y="120465"/>
                  </a:lnTo>
                  <a:lnTo>
                    <a:pt x="37447" y="119186"/>
                  </a:lnTo>
                  <a:lnTo>
                    <a:pt x="44079" y="114823"/>
                  </a:lnTo>
                  <a:lnTo>
                    <a:pt x="54567" y="100617"/>
                  </a:lnTo>
                  <a:lnTo>
                    <a:pt x="63128" y="82605"/>
                  </a:lnTo>
                  <a:lnTo>
                    <a:pt x="68219" y="79907"/>
                  </a:lnTo>
                  <a:lnTo>
                    <a:pt x="73952" y="81619"/>
                  </a:lnTo>
                  <a:lnTo>
                    <a:pt x="126253" y="118472"/>
                  </a:lnTo>
                  <a:lnTo>
                    <a:pt x="133699" y="120197"/>
                  </a:lnTo>
                  <a:lnTo>
                    <a:pt x="155609" y="1166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5834" y="200041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2" y="156331"/>
                  </a:lnTo>
                  <a:lnTo>
                    <a:pt x="18211" y="206977"/>
                  </a:lnTo>
                  <a:lnTo>
                    <a:pt x="26084" y="260423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1606" y="305326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4850" y="400082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7" y="27556"/>
                  </a:lnTo>
                  <a:lnTo>
                    <a:pt x="0" y="67177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43233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24524" y="364584"/>
              <a:ext cx="131564" cy="140843"/>
            </a:xfrm>
            <a:custGeom>
              <a:avLst/>
              <a:gdLst/>
              <a:ahLst/>
              <a:cxnLst/>
              <a:rect l="0" t="0" r="0" b="0"/>
              <a:pathLst>
                <a:path w="131564" h="140843">
                  <a:moveTo>
                    <a:pt x="118750" y="24970"/>
                  </a:moveTo>
                  <a:lnTo>
                    <a:pt x="100769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4"/>
                  </a:lnTo>
                  <a:lnTo>
                    <a:pt x="20227" y="14318"/>
                  </a:lnTo>
                  <a:lnTo>
                    <a:pt x="7502" y="29595"/>
                  </a:lnTo>
                  <a:lnTo>
                    <a:pt x="2471" y="38582"/>
                  </a:lnTo>
                  <a:lnTo>
                    <a:pt x="0" y="61045"/>
                  </a:lnTo>
                  <a:lnTo>
                    <a:pt x="3971" y="85457"/>
                  </a:lnTo>
                  <a:lnTo>
                    <a:pt x="13535" y="108005"/>
                  </a:lnTo>
                  <a:lnTo>
                    <a:pt x="37663" y="134841"/>
                  </a:lnTo>
                  <a:lnTo>
                    <a:pt x="48314" y="139161"/>
                  </a:lnTo>
                  <a:lnTo>
                    <a:pt x="72627" y="140842"/>
                  </a:lnTo>
                  <a:lnTo>
                    <a:pt x="107034" y="129622"/>
                  </a:lnTo>
                  <a:lnTo>
                    <a:pt x="122512" y="114766"/>
                  </a:lnTo>
                  <a:lnTo>
                    <a:pt x="128277" y="105891"/>
                  </a:lnTo>
                  <a:lnTo>
                    <a:pt x="131563" y="86671"/>
                  </a:lnTo>
                  <a:lnTo>
                    <a:pt x="130802" y="76633"/>
                  </a:lnTo>
                  <a:lnTo>
                    <a:pt x="123717" y="59239"/>
                  </a:lnTo>
                  <a:lnTo>
                    <a:pt x="108222" y="354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64331" y="368497"/>
              <a:ext cx="214566" cy="136871"/>
            </a:xfrm>
            <a:custGeom>
              <a:avLst/>
              <a:gdLst/>
              <a:ahLst/>
              <a:cxnLst/>
              <a:rect l="0" t="0" r="0" b="0"/>
              <a:pathLst>
                <a:path w="214566" h="136871">
                  <a:moveTo>
                    <a:pt x="0" y="0"/>
                  </a:moveTo>
                  <a:lnTo>
                    <a:pt x="42662" y="54114"/>
                  </a:lnTo>
                  <a:lnTo>
                    <a:pt x="68876" y="105479"/>
                  </a:lnTo>
                  <a:lnTo>
                    <a:pt x="77990" y="129909"/>
                  </a:lnTo>
                  <a:lnTo>
                    <a:pt x="74054" y="71135"/>
                  </a:lnTo>
                  <a:lnTo>
                    <a:pt x="76196" y="46823"/>
                  </a:lnTo>
                  <a:lnTo>
                    <a:pt x="84948" y="28219"/>
                  </a:lnTo>
                  <a:lnTo>
                    <a:pt x="99756" y="15271"/>
                  </a:lnTo>
                  <a:lnTo>
                    <a:pt x="108618" y="10181"/>
                  </a:lnTo>
                  <a:lnTo>
                    <a:pt x="127823" y="7644"/>
                  </a:lnTo>
                  <a:lnTo>
                    <a:pt x="146888" y="11586"/>
                  </a:lnTo>
                  <a:lnTo>
                    <a:pt x="163160" y="21137"/>
                  </a:lnTo>
                  <a:lnTo>
                    <a:pt x="185474" y="45257"/>
                  </a:lnTo>
                  <a:lnTo>
                    <a:pt x="213417" y="105561"/>
                  </a:lnTo>
                  <a:lnTo>
                    <a:pt x="214565" y="120225"/>
                  </a:lnTo>
                  <a:lnTo>
                    <a:pt x="210570" y="1368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0991" y="336911"/>
              <a:ext cx="213398" cy="138505"/>
            </a:xfrm>
            <a:custGeom>
              <a:avLst/>
              <a:gdLst/>
              <a:ahLst/>
              <a:cxnLst/>
              <a:rect l="0" t="0" r="0" b="0"/>
              <a:pathLst>
                <a:path w="213398" h="138505">
                  <a:moveTo>
                    <a:pt x="6066" y="0"/>
                  </a:moveTo>
                  <a:lnTo>
                    <a:pt x="0" y="33622"/>
                  </a:lnTo>
                  <a:lnTo>
                    <a:pt x="10625" y="93408"/>
                  </a:lnTo>
                  <a:lnTo>
                    <a:pt x="26004" y="120353"/>
                  </a:lnTo>
                  <a:lnTo>
                    <a:pt x="41834" y="132649"/>
                  </a:lnTo>
                  <a:lnTo>
                    <a:pt x="50968" y="137566"/>
                  </a:lnTo>
                  <a:lnTo>
                    <a:pt x="60567" y="138504"/>
                  </a:lnTo>
                  <a:lnTo>
                    <a:pt x="80592" y="133307"/>
                  </a:lnTo>
                  <a:lnTo>
                    <a:pt x="94951" y="120079"/>
                  </a:lnTo>
                  <a:lnTo>
                    <a:pt x="100417" y="111638"/>
                  </a:lnTo>
                  <a:lnTo>
                    <a:pt x="110361" y="73828"/>
                  </a:lnTo>
                  <a:lnTo>
                    <a:pt x="113030" y="76125"/>
                  </a:lnTo>
                  <a:lnTo>
                    <a:pt x="131309" y="107844"/>
                  </a:lnTo>
                  <a:lnTo>
                    <a:pt x="147127" y="121241"/>
                  </a:lnTo>
                  <a:lnTo>
                    <a:pt x="156259" y="126451"/>
                  </a:lnTo>
                  <a:lnTo>
                    <a:pt x="175764" y="129120"/>
                  </a:lnTo>
                  <a:lnTo>
                    <a:pt x="185878" y="128194"/>
                  </a:lnTo>
                  <a:lnTo>
                    <a:pt x="193791" y="124067"/>
                  </a:lnTo>
                  <a:lnTo>
                    <a:pt x="205703" y="110123"/>
                  </a:lnTo>
                  <a:lnTo>
                    <a:pt x="213397" y="76953"/>
                  </a:lnTo>
                  <a:lnTo>
                    <a:pt x="207876" y="22511"/>
                  </a:lnTo>
                  <a:lnTo>
                    <a:pt x="206107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0798" y="357968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9212" y="2421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85554" y="23162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8333" y="48931"/>
                  </a:lnTo>
                  <a:lnTo>
                    <a:pt x="10095" y="108062"/>
                  </a:lnTo>
                  <a:lnTo>
                    <a:pt x="15989" y="156281"/>
                  </a:lnTo>
                  <a:lnTo>
                    <a:pt x="20055" y="213061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01326" y="326383"/>
              <a:ext cx="157928" cy="10096"/>
            </a:xfrm>
            <a:custGeom>
              <a:avLst/>
              <a:gdLst/>
              <a:ahLst/>
              <a:cxnLst/>
              <a:rect l="0" t="0" r="0" b="0"/>
              <a:pathLst>
                <a:path w="157928" h="10096">
                  <a:moveTo>
                    <a:pt x="157927" y="0"/>
                  </a:moveTo>
                  <a:lnTo>
                    <a:pt x="120450" y="8333"/>
                  </a:lnTo>
                  <a:lnTo>
                    <a:pt x="69026" y="10095"/>
                  </a:lnTo>
                  <a:lnTo>
                    <a:pt x="17539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59253" y="147398"/>
              <a:ext cx="168458" cy="326385"/>
            </a:xfrm>
            <a:custGeom>
              <a:avLst/>
              <a:gdLst/>
              <a:ahLst/>
              <a:cxnLst/>
              <a:rect l="0" t="0" r="0" b="0"/>
              <a:pathLst>
                <a:path w="168458" h="326385">
                  <a:moveTo>
                    <a:pt x="0" y="0"/>
                  </a:moveTo>
                  <a:lnTo>
                    <a:pt x="0" y="58617"/>
                  </a:lnTo>
                  <a:lnTo>
                    <a:pt x="8406" y="121197"/>
                  </a:lnTo>
                  <a:lnTo>
                    <a:pt x="17959" y="171351"/>
                  </a:lnTo>
                  <a:lnTo>
                    <a:pt x="25859" y="216367"/>
                  </a:lnTo>
                  <a:lnTo>
                    <a:pt x="23972" y="245122"/>
                  </a:lnTo>
                  <a:lnTo>
                    <a:pt x="25340" y="251152"/>
                  </a:lnTo>
                  <a:lnTo>
                    <a:pt x="28592" y="251663"/>
                  </a:lnTo>
                  <a:lnTo>
                    <a:pt x="33100" y="248494"/>
                  </a:lnTo>
                  <a:lnTo>
                    <a:pt x="61566" y="204339"/>
                  </a:lnTo>
                  <a:lnTo>
                    <a:pt x="70290" y="200567"/>
                  </a:lnTo>
                  <a:lnTo>
                    <a:pt x="92461" y="199495"/>
                  </a:lnTo>
                  <a:lnTo>
                    <a:pt x="111674" y="206038"/>
                  </a:lnTo>
                  <a:lnTo>
                    <a:pt x="128012" y="217915"/>
                  </a:lnTo>
                  <a:lnTo>
                    <a:pt x="149194" y="244332"/>
                  </a:lnTo>
                  <a:lnTo>
                    <a:pt x="159115" y="264180"/>
                  </a:lnTo>
                  <a:lnTo>
                    <a:pt x="168457" y="3263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22161" y="294797"/>
              <a:ext cx="163519" cy="175956"/>
            </a:xfrm>
            <a:custGeom>
              <a:avLst/>
              <a:gdLst/>
              <a:ahLst/>
              <a:cxnLst/>
              <a:rect l="0" t="0" r="0" b="0"/>
              <a:pathLst>
                <a:path w="163519" h="175956">
                  <a:moveTo>
                    <a:pt x="5590" y="10529"/>
                  </a:moveTo>
                  <a:lnTo>
                    <a:pt x="0" y="27297"/>
                  </a:lnTo>
                  <a:lnTo>
                    <a:pt x="3496" y="44887"/>
                  </a:lnTo>
                  <a:lnTo>
                    <a:pt x="22862" y="96292"/>
                  </a:lnTo>
                  <a:lnTo>
                    <a:pt x="34754" y="132516"/>
                  </a:lnTo>
                  <a:lnTo>
                    <a:pt x="65857" y="174440"/>
                  </a:lnTo>
                  <a:lnTo>
                    <a:pt x="71505" y="175955"/>
                  </a:lnTo>
                  <a:lnTo>
                    <a:pt x="76439" y="173455"/>
                  </a:lnTo>
                  <a:lnTo>
                    <a:pt x="80899" y="168280"/>
                  </a:lnTo>
                  <a:lnTo>
                    <a:pt x="103689" y="105809"/>
                  </a:lnTo>
                  <a:lnTo>
                    <a:pt x="124501" y="52712"/>
                  </a:lnTo>
                  <a:lnTo>
                    <a:pt x="16351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82435" y="330611"/>
              <a:ext cx="203286" cy="143664"/>
            </a:xfrm>
            <a:custGeom>
              <a:avLst/>
              <a:gdLst/>
              <a:ahLst/>
              <a:cxnLst/>
              <a:rect l="0" t="0" r="0" b="0"/>
              <a:pathLst>
                <a:path w="203286" h="143664">
                  <a:moveTo>
                    <a:pt x="129586" y="48414"/>
                  </a:moveTo>
                  <a:lnTo>
                    <a:pt x="123997" y="31647"/>
                  </a:lnTo>
                  <a:lnTo>
                    <a:pt x="111894" y="17176"/>
                  </a:lnTo>
                  <a:lnTo>
                    <a:pt x="103753" y="10041"/>
                  </a:lnTo>
                  <a:lnTo>
                    <a:pt x="82230" y="2114"/>
                  </a:lnTo>
                  <a:lnTo>
                    <a:pt x="69939" y="0"/>
                  </a:lnTo>
                  <a:lnTo>
                    <a:pt x="50044" y="3890"/>
                  </a:lnTo>
                  <a:lnTo>
                    <a:pt x="25689" y="19234"/>
                  </a:lnTo>
                  <a:lnTo>
                    <a:pt x="12049" y="33106"/>
                  </a:lnTo>
                  <a:lnTo>
                    <a:pt x="2088" y="50969"/>
                  </a:lnTo>
                  <a:lnTo>
                    <a:pt x="0" y="73726"/>
                  </a:lnTo>
                  <a:lnTo>
                    <a:pt x="8192" y="120875"/>
                  </a:lnTo>
                  <a:lnTo>
                    <a:pt x="13562" y="129477"/>
                  </a:lnTo>
                  <a:lnTo>
                    <a:pt x="28886" y="142154"/>
                  </a:lnTo>
                  <a:lnTo>
                    <a:pt x="36716" y="143663"/>
                  </a:lnTo>
                  <a:lnTo>
                    <a:pt x="44276" y="142329"/>
                  </a:lnTo>
                  <a:lnTo>
                    <a:pt x="51655" y="139100"/>
                  </a:lnTo>
                  <a:lnTo>
                    <a:pt x="66093" y="123034"/>
                  </a:lnTo>
                  <a:lnTo>
                    <a:pt x="88838" y="80182"/>
                  </a:lnTo>
                  <a:lnTo>
                    <a:pt x="94232" y="75442"/>
                  </a:lnTo>
                  <a:lnTo>
                    <a:pt x="100167" y="74622"/>
                  </a:lnTo>
                  <a:lnTo>
                    <a:pt x="106464" y="76414"/>
                  </a:lnTo>
                  <a:lnTo>
                    <a:pt x="119699" y="90885"/>
                  </a:lnTo>
                  <a:lnTo>
                    <a:pt x="134550" y="110574"/>
                  </a:lnTo>
                  <a:lnTo>
                    <a:pt x="152849" y="127124"/>
                  </a:lnTo>
                  <a:lnTo>
                    <a:pt x="172680" y="136039"/>
                  </a:lnTo>
                  <a:lnTo>
                    <a:pt x="203285" y="14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75192" y="335034"/>
              <a:ext cx="94757" cy="99051"/>
            </a:xfrm>
            <a:custGeom>
              <a:avLst/>
              <a:gdLst/>
              <a:ahLst/>
              <a:cxnLst/>
              <a:rect l="0" t="0" r="0" b="0"/>
              <a:pathLst>
                <a:path w="94757" h="99051">
                  <a:moveTo>
                    <a:pt x="0" y="12406"/>
                  </a:moveTo>
                  <a:lnTo>
                    <a:pt x="3119" y="55098"/>
                  </a:lnTo>
                  <a:lnTo>
                    <a:pt x="14572" y="86277"/>
                  </a:lnTo>
                  <a:lnTo>
                    <a:pt x="21684" y="99050"/>
                  </a:lnTo>
                  <a:lnTo>
                    <a:pt x="6870" y="62825"/>
                  </a:lnTo>
                  <a:lnTo>
                    <a:pt x="7624" y="27215"/>
                  </a:lnTo>
                  <a:lnTo>
                    <a:pt x="12101" y="17599"/>
                  </a:lnTo>
                  <a:lnTo>
                    <a:pt x="26435" y="3796"/>
                  </a:lnTo>
                  <a:lnTo>
                    <a:pt x="47624" y="0"/>
                  </a:lnTo>
                  <a:lnTo>
                    <a:pt x="94756" y="187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43647" y="347440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2725" y="37478"/>
                  </a:lnTo>
                  <a:lnTo>
                    <a:pt x="2389" y="986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33119" y="24215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20459" y="283752"/>
              <a:ext cx="186402" cy="158445"/>
            </a:xfrm>
            <a:custGeom>
              <a:avLst/>
              <a:gdLst/>
              <a:ahLst/>
              <a:cxnLst/>
              <a:rect l="0" t="0" r="0" b="0"/>
              <a:pathLst>
                <a:path w="186402" h="158445">
                  <a:moveTo>
                    <a:pt x="102173" y="105802"/>
                  </a:moveTo>
                  <a:lnTo>
                    <a:pt x="83045" y="45861"/>
                  </a:lnTo>
                  <a:lnTo>
                    <a:pt x="52370" y="4914"/>
                  </a:lnTo>
                  <a:lnTo>
                    <a:pt x="44404" y="1109"/>
                  </a:lnTo>
                  <a:lnTo>
                    <a:pt x="26195" y="0"/>
                  </a:lnTo>
                  <a:lnTo>
                    <a:pt x="18766" y="3682"/>
                  </a:lnTo>
                  <a:lnTo>
                    <a:pt x="7391" y="17131"/>
                  </a:lnTo>
                  <a:lnTo>
                    <a:pt x="0" y="50023"/>
                  </a:lnTo>
                  <a:lnTo>
                    <a:pt x="5908" y="94654"/>
                  </a:lnTo>
                  <a:lnTo>
                    <a:pt x="16198" y="125506"/>
                  </a:lnTo>
                  <a:lnTo>
                    <a:pt x="27307" y="142245"/>
                  </a:lnTo>
                  <a:lnTo>
                    <a:pt x="34715" y="146475"/>
                  </a:lnTo>
                  <a:lnTo>
                    <a:pt x="52305" y="148055"/>
                  </a:lnTo>
                  <a:lnTo>
                    <a:pt x="59569" y="144499"/>
                  </a:lnTo>
                  <a:lnTo>
                    <a:pt x="70760" y="131190"/>
                  </a:lnTo>
                  <a:lnTo>
                    <a:pt x="73393" y="110456"/>
                  </a:lnTo>
                  <a:lnTo>
                    <a:pt x="72458" y="98376"/>
                  </a:lnTo>
                  <a:lnTo>
                    <a:pt x="74174" y="92663"/>
                  </a:lnTo>
                  <a:lnTo>
                    <a:pt x="77658" y="91193"/>
                  </a:lnTo>
                  <a:lnTo>
                    <a:pt x="82320" y="92553"/>
                  </a:lnTo>
                  <a:lnTo>
                    <a:pt x="137062" y="144587"/>
                  </a:lnTo>
                  <a:lnTo>
                    <a:pt x="163204" y="154339"/>
                  </a:lnTo>
                  <a:lnTo>
                    <a:pt x="186401" y="15844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86671" y="157927"/>
              <a:ext cx="157665" cy="256158"/>
            </a:xfrm>
            <a:custGeom>
              <a:avLst/>
              <a:gdLst/>
              <a:ahLst/>
              <a:cxnLst/>
              <a:rect l="0" t="0" r="0" b="0"/>
              <a:pathLst>
                <a:path w="157665" h="256158">
                  <a:moveTo>
                    <a:pt x="20189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2"/>
                  </a:lnTo>
                  <a:lnTo>
                    <a:pt x="6539" y="143916"/>
                  </a:lnTo>
                  <a:lnTo>
                    <a:pt x="9043" y="200047"/>
                  </a:lnTo>
                  <a:lnTo>
                    <a:pt x="9386" y="218761"/>
                  </a:lnTo>
                  <a:lnTo>
                    <a:pt x="9539" y="211481"/>
                  </a:lnTo>
                  <a:lnTo>
                    <a:pt x="20803" y="186663"/>
                  </a:lnTo>
                  <a:lnTo>
                    <a:pt x="44547" y="162672"/>
                  </a:lnTo>
                  <a:lnTo>
                    <a:pt x="53975" y="158751"/>
                  </a:lnTo>
                  <a:lnTo>
                    <a:pt x="73810" y="157514"/>
                  </a:lnTo>
                  <a:lnTo>
                    <a:pt x="104707" y="168983"/>
                  </a:lnTo>
                  <a:lnTo>
                    <a:pt x="152959" y="207415"/>
                  </a:lnTo>
                  <a:lnTo>
                    <a:pt x="156666" y="216655"/>
                  </a:lnTo>
                  <a:lnTo>
                    <a:pt x="157664" y="239401"/>
                  </a:lnTo>
                  <a:lnTo>
                    <a:pt x="152783" y="247338"/>
                  </a:lnTo>
                  <a:lnTo>
                    <a:pt x="144850" y="252629"/>
                  </a:lnTo>
                  <a:lnTo>
                    <a:pt x="134882" y="256157"/>
                  </a:lnTo>
                  <a:lnTo>
                    <a:pt x="98496" y="255533"/>
                  </a:lnTo>
                  <a:lnTo>
                    <a:pt x="63668" y="242350"/>
                  </a:lnTo>
                  <a:lnTo>
                    <a:pt x="9660" y="2105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66246" y="147398"/>
              <a:ext cx="19600" cy="252685"/>
            </a:xfrm>
            <a:custGeom>
              <a:avLst/>
              <a:gdLst/>
              <a:ahLst/>
              <a:cxnLst/>
              <a:rect l="0" t="0" r="0" b="0"/>
              <a:pathLst>
                <a:path w="19600" h="252685">
                  <a:moveTo>
                    <a:pt x="9070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6932" y="178431"/>
                  </a:lnTo>
                  <a:lnTo>
                    <a:pt x="16024" y="237187"/>
                  </a:lnTo>
                  <a:lnTo>
                    <a:pt x="19599" y="2526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22208" y="237194"/>
              <a:ext cx="130545" cy="155405"/>
            </a:xfrm>
            <a:custGeom>
              <a:avLst/>
              <a:gdLst/>
              <a:ahLst/>
              <a:cxnLst/>
              <a:rect l="0" t="0" r="0" b="0"/>
              <a:pathLst>
                <a:path w="130545" h="155405">
                  <a:moveTo>
                    <a:pt x="5750" y="99717"/>
                  </a:moveTo>
                  <a:lnTo>
                    <a:pt x="59625" y="81759"/>
                  </a:lnTo>
                  <a:lnTo>
                    <a:pt x="89174" y="70350"/>
                  </a:lnTo>
                  <a:lnTo>
                    <a:pt x="128015" y="39424"/>
                  </a:lnTo>
                  <a:lnTo>
                    <a:pt x="130544" y="31446"/>
                  </a:lnTo>
                  <a:lnTo>
                    <a:pt x="127115" y="13222"/>
                  </a:lnTo>
                  <a:lnTo>
                    <a:pt x="120586" y="6959"/>
                  </a:lnTo>
                  <a:lnTo>
                    <a:pt x="100852" y="0"/>
                  </a:lnTo>
                  <a:lnTo>
                    <a:pt x="69024" y="1671"/>
                  </a:lnTo>
                  <a:lnTo>
                    <a:pt x="37366" y="15165"/>
                  </a:lnTo>
                  <a:lnTo>
                    <a:pt x="11348" y="39570"/>
                  </a:lnTo>
                  <a:lnTo>
                    <a:pt x="2390" y="62067"/>
                  </a:lnTo>
                  <a:lnTo>
                    <a:pt x="0" y="74617"/>
                  </a:lnTo>
                  <a:lnTo>
                    <a:pt x="3585" y="97920"/>
                  </a:lnTo>
                  <a:lnTo>
                    <a:pt x="14147" y="118806"/>
                  </a:lnTo>
                  <a:lnTo>
                    <a:pt x="30539" y="135887"/>
                  </a:lnTo>
                  <a:lnTo>
                    <a:pt x="59499" y="153068"/>
                  </a:lnTo>
                  <a:lnTo>
                    <a:pt x="79942" y="155404"/>
                  </a:lnTo>
                  <a:lnTo>
                    <a:pt x="121564" y="15236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07440" y="221098"/>
              <a:ext cx="178839" cy="171061"/>
            </a:xfrm>
            <a:custGeom>
              <a:avLst/>
              <a:gdLst/>
              <a:ahLst/>
              <a:cxnLst/>
              <a:rect l="0" t="0" r="0" b="0"/>
              <a:pathLst>
                <a:path w="178839" h="171061">
                  <a:moveTo>
                    <a:pt x="115317" y="0"/>
                  </a:moveTo>
                  <a:lnTo>
                    <a:pt x="75628" y="2340"/>
                  </a:lnTo>
                  <a:lnTo>
                    <a:pt x="20879" y="23719"/>
                  </a:lnTo>
                  <a:lnTo>
                    <a:pt x="5884" y="37448"/>
                  </a:lnTo>
                  <a:lnTo>
                    <a:pt x="248" y="46022"/>
                  </a:lnTo>
                  <a:lnTo>
                    <a:pt x="0" y="52908"/>
                  </a:lnTo>
                  <a:lnTo>
                    <a:pt x="3343" y="58669"/>
                  </a:lnTo>
                  <a:lnTo>
                    <a:pt x="9082" y="63679"/>
                  </a:lnTo>
                  <a:lnTo>
                    <a:pt x="27937" y="69246"/>
                  </a:lnTo>
                  <a:lnTo>
                    <a:pt x="78169" y="78409"/>
                  </a:lnTo>
                  <a:lnTo>
                    <a:pt x="131982" y="91484"/>
                  </a:lnTo>
                  <a:lnTo>
                    <a:pt x="155478" y="98371"/>
                  </a:lnTo>
                  <a:lnTo>
                    <a:pt x="164318" y="104185"/>
                  </a:lnTo>
                  <a:lnTo>
                    <a:pt x="177259" y="120004"/>
                  </a:lnTo>
                  <a:lnTo>
                    <a:pt x="178838" y="129136"/>
                  </a:lnTo>
                  <a:lnTo>
                    <a:pt x="174354" y="148641"/>
                  </a:lnTo>
                  <a:lnTo>
                    <a:pt x="168713" y="156416"/>
                  </a:lnTo>
                  <a:lnTo>
                    <a:pt x="153086" y="168174"/>
                  </a:lnTo>
                  <a:lnTo>
                    <a:pt x="128203" y="171060"/>
                  </a:lnTo>
                  <a:lnTo>
                    <a:pt x="70160" y="168970"/>
                  </a:lnTo>
                  <a:lnTo>
                    <a:pt x="41617" y="1684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05610" y="1198894"/>
            <a:ext cx="4290059" cy="559366"/>
            <a:chOff x="205610" y="1198894"/>
            <a:chExt cx="4290059" cy="559366"/>
          </a:xfrm>
        </p:grpSpPr>
        <p:sp>
          <p:nvSpPr>
            <p:cNvPr id="48" name="Freeform 47"/>
            <p:cNvSpPr/>
            <p:nvPr/>
          </p:nvSpPr>
          <p:spPr>
            <a:xfrm>
              <a:off x="205610" y="1198894"/>
              <a:ext cx="178022" cy="432243"/>
            </a:xfrm>
            <a:custGeom>
              <a:avLst/>
              <a:gdLst/>
              <a:ahLst/>
              <a:cxnLst/>
              <a:rect l="0" t="0" r="0" b="0"/>
              <a:pathLst>
                <a:path w="178022" h="432243">
                  <a:moveTo>
                    <a:pt x="4959" y="106639"/>
                  </a:moveTo>
                  <a:lnTo>
                    <a:pt x="4959" y="155570"/>
                  </a:lnTo>
                  <a:lnTo>
                    <a:pt x="4959" y="214701"/>
                  </a:lnTo>
                  <a:lnTo>
                    <a:pt x="6129" y="271441"/>
                  </a:lnTo>
                  <a:lnTo>
                    <a:pt x="16412" y="327709"/>
                  </a:lnTo>
                  <a:lnTo>
                    <a:pt x="29709" y="383884"/>
                  </a:lnTo>
                  <a:lnTo>
                    <a:pt x="34519" y="426002"/>
                  </a:lnTo>
                  <a:lnTo>
                    <a:pt x="34025" y="431852"/>
                  </a:lnTo>
                  <a:lnTo>
                    <a:pt x="32525" y="432242"/>
                  </a:lnTo>
                  <a:lnTo>
                    <a:pt x="30356" y="428993"/>
                  </a:lnTo>
                  <a:lnTo>
                    <a:pt x="23468" y="377539"/>
                  </a:lnTo>
                  <a:lnTo>
                    <a:pt x="11475" y="323667"/>
                  </a:lnTo>
                  <a:lnTo>
                    <a:pt x="5077" y="260730"/>
                  </a:lnTo>
                  <a:lnTo>
                    <a:pt x="0" y="202024"/>
                  </a:lnTo>
                  <a:lnTo>
                    <a:pt x="3980" y="145368"/>
                  </a:lnTo>
                  <a:lnTo>
                    <a:pt x="12002" y="95182"/>
                  </a:lnTo>
                  <a:lnTo>
                    <a:pt x="17919" y="37609"/>
                  </a:lnTo>
                  <a:lnTo>
                    <a:pt x="20618" y="25524"/>
                  </a:lnTo>
                  <a:lnTo>
                    <a:pt x="25927" y="16298"/>
                  </a:lnTo>
                  <a:lnTo>
                    <a:pt x="41185" y="2926"/>
                  </a:lnTo>
                  <a:lnTo>
                    <a:pt x="50166" y="63"/>
                  </a:lnTo>
                  <a:lnTo>
                    <a:pt x="69505" y="0"/>
                  </a:lnTo>
                  <a:lnTo>
                    <a:pt x="105712" y="12132"/>
                  </a:lnTo>
                  <a:lnTo>
                    <a:pt x="163953" y="50817"/>
                  </a:lnTo>
                  <a:lnTo>
                    <a:pt x="170616" y="60066"/>
                  </a:lnTo>
                  <a:lnTo>
                    <a:pt x="178021" y="82820"/>
                  </a:lnTo>
                  <a:lnTo>
                    <a:pt x="176600" y="121939"/>
                  </a:lnTo>
                  <a:lnTo>
                    <a:pt x="163180" y="157576"/>
                  </a:lnTo>
                  <a:lnTo>
                    <a:pt x="144387" y="184773"/>
                  </a:lnTo>
                  <a:lnTo>
                    <a:pt x="118411" y="202060"/>
                  </a:lnTo>
                  <a:lnTo>
                    <a:pt x="82898" y="209001"/>
                  </a:lnTo>
                  <a:lnTo>
                    <a:pt x="26016" y="20139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9554" y="1410818"/>
              <a:ext cx="115814" cy="172043"/>
            </a:xfrm>
            <a:custGeom>
              <a:avLst/>
              <a:gdLst/>
              <a:ahLst/>
              <a:cxnLst/>
              <a:rect l="0" t="0" r="0" b="0"/>
              <a:pathLst>
                <a:path w="115814" h="172043">
                  <a:moveTo>
                    <a:pt x="0" y="84228"/>
                  </a:moveTo>
                  <a:lnTo>
                    <a:pt x="3119" y="126920"/>
                  </a:lnTo>
                  <a:lnTo>
                    <a:pt x="15619" y="172042"/>
                  </a:lnTo>
                  <a:lnTo>
                    <a:pt x="5841" y="143712"/>
                  </a:lnTo>
                  <a:lnTo>
                    <a:pt x="1730" y="109132"/>
                  </a:lnTo>
                  <a:lnTo>
                    <a:pt x="6102" y="74839"/>
                  </a:lnTo>
                  <a:lnTo>
                    <a:pt x="20395" y="48041"/>
                  </a:lnTo>
                  <a:lnTo>
                    <a:pt x="39448" y="25283"/>
                  </a:lnTo>
                  <a:lnTo>
                    <a:pt x="65501" y="931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8763" y="1442404"/>
              <a:ext cx="158103" cy="165468"/>
            </a:xfrm>
            <a:custGeom>
              <a:avLst/>
              <a:gdLst/>
              <a:ahLst/>
              <a:cxnLst/>
              <a:rect l="0" t="0" r="0" b="0"/>
              <a:pathLst>
                <a:path w="158103" h="165468">
                  <a:moveTo>
                    <a:pt x="134003" y="52642"/>
                  </a:moveTo>
                  <a:lnTo>
                    <a:pt x="128414" y="35875"/>
                  </a:lnTo>
                  <a:lnTo>
                    <a:pt x="116311" y="24523"/>
                  </a:lnTo>
                  <a:lnTo>
                    <a:pt x="108171" y="19858"/>
                  </a:lnTo>
                  <a:lnTo>
                    <a:pt x="89767" y="17794"/>
                  </a:lnTo>
                  <a:lnTo>
                    <a:pt x="69889" y="21946"/>
                  </a:lnTo>
                  <a:lnTo>
                    <a:pt x="40137" y="37438"/>
                  </a:lnTo>
                  <a:lnTo>
                    <a:pt x="23655" y="50174"/>
                  </a:lnTo>
                  <a:lnTo>
                    <a:pt x="6811" y="76088"/>
                  </a:lnTo>
                  <a:lnTo>
                    <a:pt x="0" y="111582"/>
                  </a:lnTo>
                  <a:lnTo>
                    <a:pt x="2554" y="122351"/>
                  </a:lnTo>
                  <a:lnTo>
                    <a:pt x="14750" y="140556"/>
                  </a:lnTo>
                  <a:lnTo>
                    <a:pt x="41347" y="158369"/>
                  </a:lnTo>
                  <a:lnTo>
                    <a:pt x="77044" y="165467"/>
                  </a:lnTo>
                  <a:lnTo>
                    <a:pt x="100499" y="160888"/>
                  </a:lnTo>
                  <a:lnTo>
                    <a:pt x="130315" y="145156"/>
                  </a:lnTo>
                  <a:lnTo>
                    <a:pt x="145232" y="131194"/>
                  </a:lnTo>
                  <a:lnTo>
                    <a:pt x="155762" y="113291"/>
                  </a:lnTo>
                  <a:lnTo>
                    <a:pt x="158102" y="90515"/>
                  </a:lnTo>
                  <a:lnTo>
                    <a:pt x="154072" y="65965"/>
                  </a:lnTo>
                  <a:lnTo>
                    <a:pt x="135541" y="24728"/>
                  </a:lnTo>
                  <a:lnTo>
                    <a:pt x="123475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6994" y="1396627"/>
              <a:ext cx="138418" cy="316027"/>
            </a:xfrm>
            <a:custGeom>
              <a:avLst/>
              <a:gdLst/>
              <a:ahLst/>
              <a:cxnLst/>
              <a:rect l="0" t="0" r="0" b="0"/>
              <a:pathLst>
                <a:path w="138418" h="316027">
                  <a:moveTo>
                    <a:pt x="0" y="119476"/>
                  </a:moveTo>
                  <a:lnTo>
                    <a:pt x="3120" y="173621"/>
                  </a:lnTo>
                  <a:lnTo>
                    <a:pt x="9065" y="228567"/>
                  </a:lnTo>
                  <a:lnTo>
                    <a:pt x="17475" y="284481"/>
                  </a:lnTo>
                  <a:lnTo>
                    <a:pt x="19465" y="312525"/>
                  </a:lnTo>
                  <a:lnTo>
                    <a:pt x="18826" y="316026"/>
                  </a:lnTo>
                  <a:lnTo>
                    <a:pt x="6263" y="270430"/>
                  </a:lnTo>
                  <a:lnTo>
                    <a:pt x="1237" y="215888"/>
                  </a:lnTo>
                  <a:lnTo>
                    <a:pt x="245" y="153122"/>
                  </a:lnTo>
                  <a:lnTo>
                    <a:pt x="49" y="95317"/>
                  </a:lnTo>
                  <a:lnTo>
                    <a:pt x="1180" y="40008"/>
                  </a:lnTo>
                  <a:lnTo>
                    <a:pt x="5594" y="16307"/>
                  </a:lnTo>
                  <a:lnTo>
                    <a:pt x="11918" y="8582"/>
                  </a:lnTo>
                  <a:lnTo>
                    <a:pt x="31423" y="0"/>
                  </a:lnTo>
                  <a:lnTo>
                    <a:pt x="52571" y="2425"/>
                  </a:lnTo>
                  <a:lnTo>
                    <a:pt x="94743" y="23045"/>
                  </a:lnTo>
                  <a:lnTo>
                    <a:pt x="109568" y="39183"/>
                  </a:lnTo>
                  <a:lnTo>
                    <a:pt x="134207" y="83729"/>
                  </a:lnTo>
                  <a:lnTo>
                    <a:pt x="138417" y="107098"/>
                  </a:lnTo>
                  <a:lnTo>
                    <a:pt x="137901" y="118243"/>
                  </a:lnTo>
                  <a:lnTo>
                    <a:pt x="134048" y="126843"/>
                  </a:lnTo>
                  <a:lnTo>
                    <a:pt x="120409" y="139518"/>
                  </a:lnTo>
                  <a:lnTo>
                    <a:pt x="99528" y="145931"/>
                  </a:lnTo>
                  <a:lnTo>
                    <a:pt x="75821" y="147612"/>
                  </a:lnTo>
                  <a:lnTo>
                    <a:pt x="35124" y="142278"/>
                  </a:lnTo>
                  <a:lnTo>
                    <a:pt x="10529" y="14053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8229" y="1382040"/>
              <a:ext cx="135624" cy="158357"/>
            </a:xfrm>
            <a:custGeom>
              <a:avLst/>
              <a:gdLst/>
              <a:ahLst/>
              <a:cxnLst/>
              <a:rect l="0" t="0" r="0" b="0"/>
              <a:pathLst>
                <a:path w="135624" h="158357">
                  <a:moveTo>
                    <a:pt x="39335" y="102478"/>
                  </a:moveTo>
                  <a:lnTo>
                    <a:pt x="99276" y="83350"/>
                  </a:lnTo>
                  <a:lnTo>
                    <a:pt x="117058" y="72139"/>
                  </a:lnTo>
                  <a:lnTo>
                    <a:pt x="129641" y="56239"/>
                  </a:lnTo>
                  <a:lnTo>
                    <a:pt x="134634" y="47085"/>
                  </a:lnTo>
                  <a:lnTo>
                    <a:pt x="135623" y="38643"/>
                  </a:lnTo>
                  <a:lnTo>
                    <a:pt x="130483" y="23024"/>
                  </a:lnTo>
                  <a:lnTo>
                    <a:pt x="117280" y="11403"/>
                  </a:lnTo>
                  <a:lnTo>
                    <a:pt x="98544" y="3508"/>
                  </a:lnTo>
                  <a:lnTo>
                    <a:pt x="74619" y="0"/>
                  </a:lnTo>
                  <a:lnTo>
                    <a:pt x="54627" y="4679"/>
                  </a:lnTo>
                  <a:lnTo>
                    <a:pt x="22729" y="26748"/>
                  </a:lnTo>
                  <a:lnTo>
                    <a:pt x="6599" y="52353"/>
                  </a:lnTo>
                  <a:lnTo>
                    <a:pt x="0" y="87756"/>
                  </a:lnTo>
                  <a:lnTo>
                    <a:pt x="4695" y="108023"/>
                  </a:lnTo>
                  <a:lnTo>
                    <a:pt x="26774" y="140098"/>
                  </a:lnTo>
                  <a:lnTo>
                    <a:pt x="52381" y="156258"/>
                  </a:lnTo>
                  <a:lnTo>
                    <a:pt x="72039" y="158356"/>
                  </a:lnTo>
                  <a:lnTo>
                    <a:pt x="99718" y="152959"/>
                  </a:lnTo>
                  <a:lnTo>
                    <a:pt x="123563" y="14459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01938" y="1410818"/>
              <a:ext cx="77254" cy="144920"/>
            </a:xfrm>
            <a:custGeom>
              <a:avLst/>
              <a:gdLst/>
              <a:ahLst/>
              <a:cxnLst/>
              <a:rect l="0" t="0" r="0" b="0"/>
              <a:pathLst>
                <a:path w="77254" h="144920">
                  <a:moveTo>
                    <a:pt x="3554" y="63171"/>
                  </a:moveTo>
                  <a:lnTo>
                    <a:pt x="6673" y="105863"/>
                  </a:lnTo>
                  <a:lnTo>
                    <a:pt x="13129" y="125429"/>
                  </a:lnTo>
                  <a:lnTo>
                    <a:pt x="25238" y="144919"/>
                  </a:lnTo>
                  <a:lnTo>
                    <a:pt x="23859" y="144576"/>
                  </a:lnTo>
                  <a:lnTo>
                    <a:pt x="20600" y="142008"/>
                  </a:lnTo>
                  <a:lnTo>
                    <a:pt x="3488" y="103189"/>
                  </a:lnTo>
                  <a:lnTo>
                    <a:pt x="0" y="93359"/>
                  </a:lnTo>
                  <a:lnTo>
                    <a:pt x="681" y="57168"/>
                  </a:lnTo>
                  <a:lnTo>
                    <a:pt x="8516" y="36716"/>
                  </a:lnTo>
                  <a:lnTo>
                    <a:pt x="13881" y="27987"/>
                  </a:lnTo>
                  <a:lnTo>
                    <a:pt x="22137" y="22168"/>
                  </a:lnTo>
                  <a:lnTo>
                    <a:pt x="77253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16062" y="122130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2" y="225179"/>
                  </a:lnTo>
                  <a:lnTo>
                    <a:pt x="18669" y="283689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42362" y="133711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5897" y="11453"/>
                  </a:lnTo>
                  <a:lnTo>
                    <a:pt x="90950" y="19160"/>
                  </a:lnTo>
                  <a:lnTo>
                    <a:pt x="37376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84518" y="142134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73989" y="134764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29524" y="1383311"/>
              <a:ext cx="120808" cy="135721"/>
            </a:xfrm>
            <a:custGeom>
              <a:avLst/>
              <a:gdLst/>
              <a:ahLst/>
              <a:cxnLst/>
              <a:rect l="0" t="0" r="0" b="0"/>
              <a:pathLst>
                <a:path w="120808" h="135721">
                  <a:moveTo>
                    <a:pt x="28693" y="59093"/>
                  </a:moveTo>
                  <a:lnTo>
                    <a:pt x="45461" y="64682"/>
                  </a:lnTo>
                  <a:lnTo>
                    <a:pt x="63052" y="64306"/>
                  </a:lnTo>
                  <a:lnTo>
                    <a:pt x="81398" y="59070"/>
                  </a:lnTo>
                  <a:lnTo>
                    <a:pt x="119486" y="30089"/>
                  </a:lnTo>
                  <a:lnTo>
                    <a:pt x="120807" y="23380"/>
                  </a:lnTo>
                  <a:lnTo>
                    <a:pt x="118179" y="16567"/>
                  </a:lnTo>
                  <a:lnTo>
                    <a:pt x="112917" y="9685"/>
                  </a:lnTo>
                  <a:lnTo>
                    <a:pt x="94592" y="2039"/>
                  </a:lnTo>
                  <a:lnTo>
                    <a:pt x="83154" y="0"/>
                  </a:lnTo>
                  <a:lnTo>
                    <a:pt x="61087" y="3973"/>
                  </a:lnTo>
                  <a:lnTo>
                    <a:pt x="32052" y="19364"/>
                  </a:lnTo>
                  <a:lnTo>
                    <a:pt x="17318" y="33247"/>
                  </a:lnTo>
                  <a:lnTo>
                    <a:pt x="6870" y="51115"/>
                  </a:lnTo>
                  <a:lnTo>
                    <a:pt x="0" y="86495"/>
                  </a:lnTo>
                  <a:lnTo>
                    <a:pt x="4632" y="106756"/>
                  </a:lnTo>
                  <a:lnTo>
                    <a:pt x="9143" y="115435"/>
                  </a:lnTo>
                  <a:lnTo>
                    <a:pt x="23514" y="128197"/>
                  </a:lnTo>
                  <a:lnTo>
                    <a:pt x="32259" y="133239"/>
                  </a:lnTo>
                  <a:lnTo>
                    <a:pt x="54454" y="135720"/>
                  </a:lnTo>
                  <a:lnTo>
                    <a:pt x="102393" y="13279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84385" y="1368704"/>
              <a:ext cx="167296" cy="200043"/>
            </a:xfrm>
            <a:custGeom>
              <a:avLst/>
              <a:gdLst/>
              <a:ahLst/>
              <a:cxnLst/>
              <a:rect l="0" t="0" r="0" b="0"/>
              <a:pathLst>
                <a:path w="167296" h="200043">
                  <a:moveTo>
                    <a:pt x="115988" y="0"/>
                  </a:moveTo>
                  <a:lnTo>
                    <a:pt x="93631" y="0"/>
                  </a:lnTo>
                  <a:lnTo>
                    <a:pt x="31646" y="23719"/>
                  </a:lnTo>
                  <a:lnTo>
                    <a:pt x="5730" y="40433"/>
                  </a:lnTo>
                  <a:lnTo>
                    <a:pt x="1538" y="48013"/>
                  </a:lnTo>
                  <a:lnTo>
                    <a:pt x="0" y="65793"/>
                  </a:lnTo>
                  <a:lnTo>
                    <a:pt x="4738" y="73108"/>
                  </a:lnTo>
                  <a:lnTo>
                    <a:pt x="22480" y="84355"/>
                  </a:lnTo>
                  <a:lnTo>
                    <a:pt x="82371" y="104840"/>
                  </a:lnTo>
                  <a:lnTo>
                    <a:pt x="136777" y="122774"/>
                  </a:lnTo>
                  <a:lnTo>
                    <a:pt x="157983" y="129826"/>
                  </a:lnTo>
                  <a:lnTo>
                    <a:pt x="163871" y="135684"/>
                  </a:lnTo>
                  <a:lnTo>
                    <a:pt x="166627" y="143098"/>
                  </a:lnTo>
                  <a:lnTo>
                    <a:pt x="167295" y="151551"/>
                  </a:lnTo>
                  <a:lnTo>
                    <a:pt x="161798" y="167182"/>
                  </a:lnTo>
                  <a:lnTo>
                    <a:pt x="157056" y="174626"/>
                  </a:lnTo>
                  <a:lnTo>
                    <a:pt x="136190" y="186016"/>
                  </a:lnTo>
                  <a:lnTo>
                    <a:pt x="97797" y="195886"/>
                  </a:lnTo>
                  <a:lnTo>
                    <a:pt x="63345" y="2000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31555" y="1370900"/>
              <a:ext cx="219393" cy="179640"/>
            </a:xfrm>
            <a:custGeom>
              <a:avLst/>
              <a:gdLst/>
              <a:ahLst/>
              <a:cxnLst/>
              <a:rect l="0" t="0" r="0" b="0"/>
              <a:pathLst>
                <a:path w="219393" h="179640">
                  <a:moveTo>
                    <a:pt x="153128" y="8333"/>
                  </a:moveTo>
                  <a:lnTo>
                    <a:pt x="115651" y="0"/>
                  </a:lnTo>
                  <a:lnTo>
                    <a:pt x="92018" y="1120"/>
                  </a:lnTo>
                  <a:lnTo>
                    <a:pt x="48250" y="20903"/>
                  </a:lnTo>
                  <a:lnTo>
                    <a:pt x="28137" y="34976"/>
                  </a:lnTo>
                  <a:lnTo>
                    <a:pt x="11399" y="52930"/>
                  </a:lnTo>
                  <a:lnTo>
                    <a:pt x="2400" y="75727"/>
                  </a:lnTo>
                  <a:lnTo>
                    <a:pt x="0" y="88357"/>
                  </a:lnTo>
                  <a:lnTo>
                    <a:pt x="3573" y="114869"/>
                  </a:lnTo>
                  <a:lnTo>
                    <a:pt x="12960" y="139910"/>
                  </a:lnTo>
                  <a:lnTo>
                    <a:pt x="24931" y="158838"/>
                  </a:lnTo>
                  <a:lnTo>
                    <a:pt x="41170" y="171930"/>
                  </a:lnTo>
                  <a:lnTo>
                    <a:pt x="50413" y="177059"/>
                  </a:lnTo>
                  <a:lnTo>
                    <a:pt x="70043" y="179639"/>
                  </a:lnTo>
                  <a:lnTo>
                    <a:pt x="132172" y="165586"/>
                  </a:lnTo>
                  <a:lnTo>
                    <a:pt x="174205" y="146500"/>
                  </a:lnTo>
                  <a:lnTo>
                    <a:pt x="200188" y="121411"/>
                  </a:lnTo>
                  <a:lnTo>
                    <a:pt x="217115" y="86161"/>
                  </a:lnTo>
                  <a:lnTo>
                    <a:pt x="219392" y="62810"/>
                  </a:lnTo>
                  <a:lnTo>
                    <a:pt x="218361" y="51670"/>
                  </a:lnTo>
                  <a:lnTo>
                    <a:pt x="214164" y="43073"/>
                  </a:lnTo>
                  <a:lnTo>
                    <a:pt x="200143" y="30402"/>
                  </a:lnTo>
                  <a:lnTo>
                    <a:pt x="185332" y="23991"/>
                  </a:lnTo>
                  <a:lnTo>
                    <a:pt x="163657" y="1886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12663" y="1214307"/>
              <a:ext cx="114177" cy="354440"/>
            </a:xfrm>
            <a:custGeom>
              <a:avLst/>
              <a:gdLst/>
              <a:ahLst/>
              <a:cxnLst/>
              <a:rect l="0" t="0" r="0" b="0"/>
              <a:pathLst>
                <a:path w="114177" h="354440">
                  <a:moveTo>
                    <a:pt x="51005" y="354439"/>
                  </a:moveTo>
                  <a:lnTo>
                    <a:pt x="39827" y="343260"/>
                  </a:lnTo>
                  <a:lnTo>
                    <a:pt x="37704" y="335288"/>
                  </a:lnTo>
                  <a:lnTo>
                    <a:pt x="34291" y="281221"/>
                  </a:lnTo>
                  <a:lnTo>
                    <a:pt x="28467" y="224249"/>
                  </a:lnTo>
                  <a:lnTo>
                    <a:pt x="10332" y="173654"/>
                  </a:lnTo>
                  <a:lnTo>
                    <a:pt x="727" y="113357"/>
                  </a:lnTo>
                  <a:lnTo>
                    <a:pt x="0" y="54697"/>
                  </a:lnTo>
                  <a:lnTo>
                    <a:pt x="4160" y="30537"/>
                  </a:lnTo>
                  <a:lnTo>
                    <a:pt x="9246" y="21521"/>
                  </a:lnTo>
                  <a:lnTo>
                    <a:pt x="24257" y="8384"/>
                  </a:lnTo>
                  <a:lnTo>
                    <a:pt x="63617" y="0"/>
                  </a:lnTo>
                  <a:lnTo>
                    <a:pt x="114176" y="69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58383" y="141081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00710" y="1221305"/>
              <a:ext cx="205198" cy="340572"/>
            </a:xfrm>
            <a:custGeom>
              <a:avLst/>
              <a:gdLst/>
              <a:ahLst/>
              <a:cxnLst/>
              <a:rect l="0" t="0" r="0" b="0"/>
              <a:pathLst>
                <a:path w="205198" h="340572">
                  <a:moveTo>
                    <a:pt x="26212" y="0"/>
                  </a:moveTo>
                  <a:lnTo>
                    <a:pt x="17147" y="58617"/>
                  </a:lnTo>
                  <a:lnTo>
                    <a:pt x="15973" y="121197"/>
                  </a:lnTo>
                  <a:lnTo>
                    <a:pt x="15769" y="171351"/>
                  </a:lnTo>
                  <a:lnTo>
                    <a:pt x="12581" y="230813"/>
                  </a:lnTo>
                  <a:lnTo>
                    <a:pt x="6622" y="287618"/>
                  </a:lnTo>
                  <a:lnTo>
                    <a:pt x="0" y="324256"/>
                  </a:lnTo>
                  <a:lnTo>
                    <a:pt x="2888" y="331985"/>
                  </a:lnTo>
                  <a:lnTo>
                    <a:pt x="9493" y="337137"/>
                  </a:lnTo>
                  <a:lnTo>
                    <a:pt x="18576" y="340571"/>
                  </a:lnTo>
                  <a:lnTo>
                    <a:pt x="53715" y="339816"/>
                  </a:lnTo>
                  <a:lnTo>
                    <a:pt x="107511" y="323015"/>
                  </a:lnTo>
                  <a:lnTo>
                    <a:pt x="163197" y="317269"/>
                  </a:lnTo>
                  <a:lnTo>
                    <a:pt x="205197" y="3158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69036" y="135817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58508" y="121077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7" y="3119"/>
                  </a:lnTo>
                  <a:lnTo>
                    <a:pt x="51396" y="16788"/>
                  </a:lnTo>
                  <a:lnTo>
                    <a:pt x="17308" y="20962"/>
                  </a:lnTo>
                  <a:lnTo>
                    <a:pt x="1153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45468" y="1422532"/>
              <a:ext cx="213124" cy="284788"/>
            </a:xfrm>
            <a:custGeom>
              <a:avLst/>
              <a:gdLst/>
              <a:ahLst/>
              <a:cxnLst/>
              <a:rect l="0" t="0" r="0" b="0"/>
              <a:pathLst>
                <a:path w="213124" h="284788">
                  <a:moveTo>
                    <a:pt x="97309" y="61986"/>
                  </a:moveTo>
                  <a:lnTo>
                    <a:pt x="82737" y="19294"/>
                  </a:lnTo>
                  <a:lnTo>
                    <a:pt x="77066" y="8958"/>
                  </a:lnTo>
                  <a:lnTo>
                    <a:pt x="69775" y="3237"/>
                  </a:lnTo>
                  <a:lnTo>
                    <a:pt x="61406" y="593"/>
                  </a:lnTo>
                  <a:lnTo>
                    <a:pt x="52317" y="0"/>
                  </a:lnTo>
                  <a:lnTo>
                    <a:pt x="32859" y="5581"/>
                  </a:lnTo>
                  <a:lnTo>
                    <a:pt x="22757" y="10344"/>
                  </a:lnTo>
                  <a:lnTo>
                    <a:pt x="8413" y="24996"/>
                  </a:lnTo>
                  <a:lnTo>
                    <a:pt x="2950" y="33816"/>
                  </a:lnTo>
                  <a:lnTo>
                    <a:pt x="0" y="52975"/>
                  </a:lnTo>
                  <a:lnTo>
                    <a:pt x="7637" y="93871"/>
                  </a:lnTo>
                  <a:lnTo>
                    <a:pt x="14131" y="100790"/>
                  </a:lnTo>
                  <a:lnTo>
                    <a:pt x="33825" y="108478"/>
                  </a:lnTo>
                  <a:lnTo>
                    <a:pt x="43288" y="108188"/>
                  </a:lnTo>
                  <a:lnTo>
                    <a:pt x="60041" y="101628"/>
                  </a:lnTo>
                  <a:lnTo>
                    <a:pt x="67785" y="101282"/>
                  </a:lnTo>
                  <a:lnTo>
                    <a:pt x="82627" y="107137"/>
                  </a:lnTo>
                  <a:lnTo>
                    <a:pt x="87521" y="115483"/>
                  </a:lnTo>
                  <a:lnTo>
                    <a:pt x="98495" y="167786"/>
                  </a:lnTo>
                  <a:lnTo>
                    <a:pt x="105992" y="229114"/>
                  </a:lnTo>
                  <a:lnTo>
                    <a:pt x="107290" y="274632"/>
                  </a:lnTo>
                  <a:lnTo>
                    <a:pt x="109813" y="282129"/>
                  </a:lnTo>
                  <a:lnTo>
                    <a:pt x="113833" y="284787"/>
                  </a:lnTo>
                  <a:lnTo>
                    <a:pt x="171976" y="268530"/>
                  </a:lnTo>
                  <a:lnTo>
                    <a:pt x="213123" y="2514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05948" y="1442404"/>
              <a:ext cx="157928" cy="129438"/>
            </a:xfrm>
            <a:custGeom>
              <a:avLst/>
              <a:gdLst/>
              <a:ahLst/>
              <a:cxnLst/>
              <a:rect l="0" t="0" r="0" b="0"/>
              <a:pathLst>
                <a:path w="157928" h="129438">
                  <a:moveTo>
                    <a:pt x="0" y="0"/>
                  </a:moveTo>
                  <a:lnTo>
                    <a:pt x="3119" y="42691"/>
                  </a:lnTo>
                  <a:lnTo>
                    <a:pt x="19128" y="93662"/>
                  </a:lnTo>
                  <a:lnTo>
                    <a:pt x="30338" y="110258"/>
                  </a:lnTo>
                  <a:lnTo>
                    <a:pt x="46239" y="122313"/>
                  </a:lnTo>
                  <a:lnTo>
                    <a:pt x="55392" y="127165"/>
                  </a:lnTo>
                  <a:lnTo>
                    <a:pt x="74922" y="129437"/>
                  </a:lnTo>
                  <a:lnTo>
                    <a:pt x="94130" y="125378"/>
                  </a:lnTo>
                  <a:lnTo>
                    <a:pt x="110465" y="115775"/>
                  </a:lnTo>
                  <a:lnTo>
                    <a:pt x="132816" y="91625"/>
                  </a:lnTo>
                  <a:lnTo>
                    <a:pt x="148667" y="6224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30169" y="1463135"/>
              <a:ext cx="175863" cy="127173"/>
            </a:xfrm>
            <a:custGeom>
              <a:avLst/>
              <a:gdLst/>
              <a:ahLst/>
              <a:cxnLst/>
              <a:rect l="0" t="0" r="0" b="0"/>
              <a:pathLst>
                <a:path w="175863" h="127173">
                  <a:moveTo>
                    <a:pt x="91634" y="74025"/>
                  </a:moveTo>
                  <a:lnTo>
                    <a:pt x="97223" y="57258"/>
                  </a:lnTo>
                  <a:lnTo>
                    <a:pt x="96847" y="39667"/>
                  </a:lnTo>
                  <a:lnTo>
                    <a:pt x="91611" y="21320"/>
                  </a:lnTo>
                  <a:lnTo>
                    <a:pt x="81485" y="5367"/>
                  </a:lnTo>
                  <a:lnTo>
                    <a:pt x="73170" y="1347"/>
                  </a:lnTo>
                  <a:lnTo>
                    <a:pt x="51452" y="0"/>
                  </a:lnTo>
                  <a:lnTo>
                    <a:pt x="32441" y="6420"/>
                  </a:lnTo>
                  <a:lnTo>
                    <a:pt x="24096" y="11408"/>
                  </a:lnTo>
                  <a:lnTo>
                    <a:pt x="11704" y="26308"/>
                  </a:lnTo>
                  <a:lnTo>
                    <a:pt x="3467" y="45799"/>
                  </a:lnTo>
                  <a:lnTo>
                    <a:pt x="0" y="81909"/>
                  </a:lnTo>
                  <a:lnTo>
                    <a:pt x="3334" y="104435"/>
                  </a:lnTo>
                  <a:lnTo>
                    <a:pt x="8201" y="113016"/>
                  </a:lnTo>
                  <a:lnTo>
                    <a:pt x="22967" y="125669"/>
                  </a:lnTo>
                  <a:lnTo>
                    <a:pt x="31818" y="127172"/>
                  </a:lnTo>
                  <a:lnTo>
                    <a:pt x="51011" y="122602"/>
                  </a:lnTo>
                  <a:lnTo>
                    <a:pt x="58703" y="115769"/>
                  </a:lnTo>
                  <a:lnTo>
                    <a:pt x="70369" y="95697"/>
                  </a:lnTo>
                  <a:lnTo>
                    <a:pt x="77457" y="89643"/>
                  </a:lnTo>
                  <a:lnTo>
                    <a:pt x="85692" y="86777"/>
                  </a:lnTo>
                  <a:lnTo>
                    <a:pt x="94692" y="86036"/>
                  </a:lnTo>
                  <a:lnTo>
                    <a:pt x="110930" y="91452"/>
                  </a:lnTo>
                  <a:lnTo>
                    <a:pt x="118536" y="96171"/>
                  </a:lnTo>
                  <a:lnTo>
                    <a:pt x="175862" y="10561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10494" y="1242362"/>
              <a:ext cx="27123" cy="347442"/>
            </a:xfrm>
            <a:custGeom>
              <a:avLst/>
              <a:gdLst/>
              <a:ahLst/>
              <a:cxnLst/>
              <a:rect l="0" t="0" r="0" b="0"/>
              <a:pathLst>
                <a:path w="27123" h="347442">
                  <a:moveTo>
                    <a:pt x="6065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2614" y="137985"/>
                  </a:lnTo>
                  <a:lnTo>
                    <a:pt x="15415" y="191143"/>
                  </a:lnTo>
                  <a:lnTo>
                    <a:pt x="16361" y="251620"/>
                  </a:lnTo>
                  <a:lnTo>
                    <a:pt x="23799" y="313159"/>
                  </a:lnTo>
                  <a:lnTo>
                    <a:pt x="27122" y="3474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21844" y="147398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32373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48186" y="130553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5589" y="207559"/>
                  </a:lnTo>
                  <a:lnTo>
                    <a:pt x="9878" y="26179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74487" y="144240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42943" y="1484518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7753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11357" y="1463461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52815" y="17980"/>
                  </a:lnTo>
                  <a:lnTo>
                    <a:pt x="122434" y="69741"/>
                  </a:lnTo>
                  <a:lnTo>
                    <a:pt x="84638" y="128940"/>
                  </a:lnTo>
                  <a:lnTo>
                    <a:pt x="50357" y="182403"/>
                  </a:lnTo>
                  <a:lnTo>
                    <a:pt x="23111" y="24098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21969" y="147398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696360" y="1295005"/>
            <a:ext cx="4989859" cy="494840"/>
            <a:chOff x="4696360" y="1295005"/>
            <a:chExt cx="4989859" cy="494840"/>
          </a:xfrm>
        </p:grpSpPr>
        <p:sp>
          <p:nvSpPr>
            <p:cNvPr id="78" name="Freeform 77"/>
            <p:cNvSpPr/>
            <p:nvPr/>
          </p:nvSpPr>
          <p:spPr>
            <a:xfrm>
              <a:off x="4696360" y="1305533"/>
              <a:ext cx="352025" cy="276683"/>
            </a:xfrm>
            <a:custGeom>
              <a:avLst/>
              <a:gdLst/>
              <a:ahLst/>
              <a:cxnLst/>
              <a:rect l="0" t="0" r="0" b="0"/>
              <a:pathLst>
                <a:path w="352025" h="276683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20697" y="189228"/>
                  </a:lnTo>
                  <a:lnTo>
                    <a:pt x="28725" y="209273"/>
                  </a:lnTo>
                  <a:lnTo>
                    <a:pt x="40091" y="225982"/>
                  </a:lnTo>
                  <a:lnTo>
                    <a:pt x="56061" y="238087"/>
                  </a:lnTo>
                  <a:lnTo>
                    <a:pt x="65233" y="242953"/>
                  </a:lnTo>
                  <a:lnTo>
                    <a:pt x="74858" y="243857"/>
                  </a:lnTo>
                  <a:lnTo>
                    <a:pt x="94910" y="238622"/>
                  </a:lnTo>
                  <a:lnTo>
                    <a:pt x="120340" y="222521"/>
                  </a:lnTo>
                  <a:lnTo>
                    <a:pt x="132282" y="206523"/>
                  </a:lnTo>
                  <a:lnTo>
                    <a:pt x="149480" y="167657"/>
                  </a:lnTo>
                  <a:lnTo>
                    <a:pt x="153249" y="164414"/>
                  </a:lnTo>
                  <a:lnTo>
                    <a:pt x="156931" y="165761"/>
                  </a:lnTo>
                  <a:lnTo>
                    <a:pt x="164142" y="176617"/>
                  </a:lnTo>
                  <a:lnTo>
                    <a:pt x="193745" y="238409"/>
                  </a:lnTo>
                  <a:lnTo>
                    <a:pt x="207020" y="256479"/>
                  </a:lnTo>
                  <a:lnTo>
                    <a:pt x="233237" y="274216"/>
                  </a:lnTo>
                  <a:lnTo>
                    <a:pt x="253038" y="276682"/>
                  </a:lnTo>
                  <a:lnTo>
                    <a:pt x="272367" y="272708"/>
                  </a:lnTo>
                  <a:lnTo>
                    <a:pt x="288757" y="263144"/>
                  </a:lnTo>
                  <a:lnTo>
                    <a:pt x="332587" y="209640"/>
                  </a:lnTo>
                  <a:lnTo>
                    <a:pt x="340477" y="185980"/>
                  </a:lnTo>
                  <a:lnTo>
                    <a:pt x="352024" y="127263"/>
                  </a:lnTo>
                  <a:lnTo>
                    <a:pt x="348170" y="87530"/>
                  </a:lnTo>
                  <a:lnTo>
                    <a:pt x="34679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90203" y="1295005"/>
              <a:ext cx="152989" cy="273742"/>
            </a:xfrm>
            <a:custGeom>
              <a:avLst/>
              <a:gdLst/>
              <a:ahLst/>
              <a:cxnLst/>
              <a:rect l="0" t="0" r="0" b="0"/>
              <a:pathLst>
                <a:path w="152989" h="273742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2551"/>
                  </a:lnTo>
                  <a:lnTo>
                    <a:pt x="18451" y="158081"/>
                  </a:lnTo>
                  <a:lnTo>
                    <a:pt x="25028" y="214110"/>
                  </a:lnTo>
                  <a:lnTo>
                    <a:pt x="20578" y="250613"/>
                  </a:lnTo>
                  <a:lnTo>
                    <a:pt x="19091" y="253643"/>
                  </a:lnTo>
                  <a:lnTo>
                    <a:pt x="18100" y="250983"/>
                  </a:lnTo>
                  <a:lnTo>
                    <a:pt x="18168" y="236720"/>
                  </a:lnTo>
                  <a:lnTo>
                    <a:pt x="25954" y="208959"/>
                  </a:lnTo>
                  <a:lnTo>
                    <a:pt x="36477" y="188797"/>
                  </a:lnTo>
                  <a:lnTo>
                    <a:pt x="52073" y="174377"/>
                  </a:lnTo>
                  <a:lnTo>
                    <a:pt x="61145" y="168894"/>
                  </a:lnTo>
                  <a:lnTo>
                    <a:pt x="80584" y="165921"/>
                  </a:lnTo>
                  <a:lnTo>
                    <a:pt x="121659" y="173544"/>
                  </a:lnTo>
                  <a:lnTo>
                    <a:pt x="129762" y="178867"/>
                  </a:lnTo>
                  <a:lnTo>
                    <a:pt x="141886" y="194140"/>
                  </a:lnTo>
                  <a:lnTo>
                    <a:pt x="149699" y="228058"/>
                  </a:lnTo>
                  <a:lnTo>
                    <a:pt x="152988" y="2737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78154" y="1436103"/>
              <a:ext cx="186137" cy="153701"/>
            </a:xfrm>
            <a:custGeom>
              <a:avLst/>
              <a:gdLst/>
              <a:ahLst/>
              <a:cxnLst/>
              <a:rect l="0" t="0" r="0" b="0"/>
              <a:pathLst>
                <a:path w="186137" h="153701">
                  <a:moveTo>
                    <a:pt x="122965" y="48415"/>
                  </a:moveTo>
                  <a:lnTo>
                    <a:pt x="93656" y="10041"/>
                  </a:lnTo>
                  <a:lnTo>
                    <a:pt x="74064" y="2114"/>
                  </a:lnTo>
                  <a:lnTo>
                    <a:pt x="62289" y="0"/>
                  </a:lnTo>
                  <a:lnTo>
                    <a:pt x="39845" y="3890"/>
                  </a:lnTo>
                  <a:lnTo>
                    <a:pt x="28948" y="8203"/>
                  </a:lnTo>
                  <a:lnTo>
                    <a:pt x="13719" y="22354"/>
                  </a:lnTo>
                  <a:lnTo>
                    <a:pt x="8020" y="31041"/>
                  </a:lnTo>
                  <a:lnTo>
                    <a:pt x="0" y="65624"/>
                  </a:lnTo>
                  <a:lnTo>
                    <a:pt x="8802" y="105506"/>
                  </a:lnTo>
                  <a:lnTo>
                    <a:pt x="26228" y="135781"/>
                  </a:lnTo>
                  <a:lnTo>
                    <a:pt x="33907" y="139414"/>
                  </a:lnTo>
                  <a:lnTo>
                    <a:pt x="42536" y="139497"/>
                  </a:lnTo>
                  <a:lnTo>
                    <a:pt x="51798" y="137212"/>
                  </a:lnTo>
                  <a:lnTo>
                    <a:pt x="68328" y="125315"/>
                  </a:lnTo>
                  <a:lnTo>
                    <a:pt x="82304" y="108329"/>
                  </a:lnTo>
                  <a:lnTo>
                    <a:pt x="92415" y="89081"/>
                  </a:lnTo>
                  <a:lnTo>
                    <a:pt x="96749" y="86054"/>
                  </a:lnTo>
                  <a:lnTo>
                    <a:pt x="100809" y="87546"/>
                  </a:lnTo>
                  <a:lnTo>
                    <a:pt x="141064" y="129575"/>
                  </a:lnTo>
                  <a:lnTo>
                    <a:pt x="186136" y="153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96068" y="1295005"/>
              <a:ext cx="10337" cy="305327"/>
            </a:xfrm>
            <a:custGeom>
              <a:avLst/>
              <a:gdLst/>
              <a:ahLst/>
              <a:cxnLst/>
              <a:rect l="0" t="0" r="0" b="0"/>
              <a:pathLst>
                <a:path w="10337" h="305327">
                  <a:moveTo>
                    <a:pt x="10336" y="0"/>
                  </a:moveTo>
                  <a:lnTo>
                    <a:pt x="2002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197099"/>
                  </a:lnTo>
                  <a:lnTo>
                    <a:pt x="8158" y="244403"/>
                  </a:lnTo>
                  <a:lnTo>
                    <a:pt x="10336" y="3053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01119" y="141081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11453"/>
                  </a:lnTo>
                  <a:lnTo>
                    <a:pt x="101479" y="19160"/>
                  </a:lnTo>
                  <a:lnTo>
                    <a:pt x="46734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83529" y="1441976"/>
              <a:ext cx="142684" cy="147828"/>
            </a:xfrm>
            <a:custGeom>
              <a:avLst/>
              <a:gdLst/>
              <a:ahLst/>
              <a:cxnLst/>
              <a:rect l="0" t="0" r="0" b="0"/>
              <a:pathLst>
                <a:path w="142684" h="147828">
                  <a:moveTo>
                    <a:pt x="17631" y="63599"/>
                  </a:moveTo>
                  <a:lnTo>
                    <a:pt x="60323" y="66718"/>
                  </a:lnTo>
                  <a:lnTo>
                    <a:pt x="81059" y="69664"/>
                  </a:lnTo>
                  <a:lnTo>
                    <a:pt x="101973" y="67074"/>
                  </a:lnTo>
                  <a:lnTo>
                    <a:pt x="133479" y="53450"/>
                  </a:lnTo>
                  <a:lnTo>
                    <a:pt x="139317" y="46304"/>
                  </a:lnTo>
                  <a:lnTo>
                    <a:pt x="142038" y="38031"/>
                  </a:lnTo>
                  <a:lnTo>
                    <a:pt x="142683" y="29006"/>
                  </a:lnTo>
                  <a:lnTo>
                    <a:pt x="139604" y="20650"/>
                  </a:lnTo>
                  <a:lnTo>
                    <a:pt x="126823" y="5126"/>
                  </a:lnTo>
                  <a:lnTo>
                    <a:pt x="118502" y="1220"/>
                  </a:lnTo>
                  <a:lnTo>
                    <a:pt x="99897" y="0"/>
                  </a:lnTo>
                  <a:lnTo>
                    <a:pt x="52122" y="9919"/>
                  </a:lnTo>
                  <a:lnTo>
                    <a:pt x="29451" y="20634"/>
                  </a:lnTo>
                  <a:lnTo>
                    <a:pt x="13916" y="36314"/>
                  </a:lnTo>
                  <a:lnTo>
                    <a:pt x="4282" y="56152"/>
                  </a:lnTo>
                  <a:lnTo>
                    <a:pt x="0" y="80566"/>
                  </a:lnTo>
                  <a:lnTo>
                    <a:pt x="4336" y="100775"/>
                  </a:lnTo>
                  <a:lnTo>
                    <a:pt x="26184" y="132813"/>
                  </a:lnTo>
                  <a:lnTo>
                    <a:pt x="45609" y="141154"/>
                  </a:lnTo>
                  <a:lnTo>
                    <a:pt x="101860" y="1478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59088" y="1442404"/>
              <a:ext cx="105286" cy="172863"/>
            </a:xfrm>
            <a:custGeom>
              <a:avLst/>
              <a:gdLst/>
              <a:ahLst/>
              <a:cxnLst/>
              <a:rect l="0" t="0" r="0" b="0"/>
              <a:pathLst>
                <a:path w="105286" h="172863">
                  <a:moveTo>
                    <a:pt x="0" y="21057"/>
                  </a:moveTo>
                  <a:lnTo>
                    <a:pt x="14654" y="79674"/>
                  </a:lnTo>
                  <a:lnTo>
                    <a:pt x="29367" y="124272"/>
                  </a:lnTo>
                  <a:lnTo>
                    <a:pt x="60293" y="169801"/>
                  </a:lnTo>
                  <a:lnTo>
                    <a:pt x="65932" y="172862"/>
                  </a:lnTo>
                  <a:lnTo>
                    <a:pt x="70861" y="171393"/>
                  </a:lnTo>
                  <a:lnTo>
                    <a:pt x="75316" y="166904"/>
                  </a:lnTo>
                  <a:lnTo>
                    <a:pt x="87177" y="132641"/>
                  </a:lnTo>
                  <a:lnTo>
                    <a:pt x="94429" y="71001"/>
                  </a:lnTo>
                  <a:lnTo>
                    <a:pt x="102794" y="257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06487" y="1461086"/>
              <a:ext cx="120179" cy="149775"/>
            </a:xfrm>
            <a:custGeom>
              <a:avLst/>
              <a:gdLst/>
              <a:ahLst/>
              <a:cxnLst/>
              <a:rect l="0" t="0" r="0" b="0"/>
              <a:pathLst>
                <a:path w="120179" h="149775">
                  <a:moveTo>
                    <a:pt x="0" y="33960"/>
                  </a:moveTo>
                  <a:lnTo>
                    <a:pt x="9575" y="58007"/>
                  </a:lnTo>
                  <a:lnTo>
                    <a:pt x="27534" y="79430"/>
                  </a:lnTo>
                  <a:lnTo>
                    <a:pt x="44992" y="93553"/>
                  </a:lnTo>
                  <a:lnTo>
                    <a:pt x="54561" y="97086"/>
                  </a:lnTo>
                  <a:lnTo>
                    <a:pt x="74552" y="97891"/>
                  </a:lnTo>
                  <a:lnTo>
                    <a:pt x="105538" y="86178"/>
                  </a:lnTo>
                  <a:lnTo>
                    <a:pt x="112472" y="78131"/>
                  </a:lnTo>
                  <a:lnTo>
                    <a:pt x="120178" y="56711"/>
                  </a:lnTo>
                  <a:lnTo>
                    <a:pt x="117363" y="34713"/>
                  </a:lnTo>
                  <a:lnTo>
                    <a:pt x="113337" y="23934"/>
                  </a:lnTo>
                  <a:lnTo>
                    <a:pt x="99505" y="8837"/>
                  </a:lnTo>
                  <a:lnTo>
                    <a:pt x="90903" y="3173"/>
                  </a:lnTo>
                  <a:lnTo>
                    <a:pt x="68867" y="0"/>
                  </a:lnTo>
                  <a:lnTo>
                    <a:pt x="45815" y="3659"/>
                  </a:lnTo>
                  <a:lnTo>
                    <a:pt x="27771" y="13084"/>
                  </a:lnTo>
                  <a:lnTo>
                    <a:pt x="15072" y="31311"/>
                  </a:lnTo>
                  <a:lnTo>
                    <a:pt x="6699" y="55010"/>
                  </a:lnTo>
                  <a:lnTo>
                    <a:pt x="3154" y="93489"/>
                  </a:lnTo>
                  <a:lnTo>
                    <a:pt x="6471" y="116570"/>
                  </a:lnTo>
                  <a:lnTo>
                    <a:pt x="18084" y="135406"/>
                  </a:lnTo>
                  <a:lnTo>
                    <a:pt x="26094" y="143705"/>
                  </a:lnTo>
                  <a:lnTo>
                    <a:pt x="34943" y="148068"/>
                  </a:lnTo>
                  <a:lnTo>
                    <a:pt x="84228" y="14977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64414" y="1452932"/>
              <a:ext cx="126343" cy="181306"/>
            </a:xfrm>
            <a:custGeom>
              <a:avLst/>
              <a:gdLst/>
              <a:ahLst/>
              <a:cxnLst/>
              <a:rect l="0" t="0" r="0" b="0"/>
              <a:pathLst>
                <a:path w="126343" h="181306">
                  <a:moveTo>
                    <a:pt x="0" y="73700"/>
                  </a:moveTo>
                  <a:lnTo>
                    <a:pt x="11453" y="127844"/>
                  </a:lnTo>
                  <a:lnTo>
                    <a:pt x="25859" y="181305"/>
                  </a:lnTo>
                  <a:lnTo>
                    <a:pt x="23971" y="176507"/>
                  </a:lnTo>
                  <a:lnTo>
                    <a:pt x="6659" y="116135"/>
                  </a:lnTo>
                  <a:lnTo>
                    <a:pt x="1973" y="78734"/>
                  </a:lnTo>
                  <a:lnTo>
                    <a:pt x="6174" y="43606"/>
                  </a:lnTo>
                  <a:lnTo>
                    <a:pt x="11135" y="34920"/>
                  </a:lnTo>
                  <a:lnTo>
                    <a:pt x="26006" y="22149"/>
                  </a:lnTo>
                  <a:lnTo>
                    <a:pt x="54109" y="8383"/>
                  </a:lnTo>
                  <a:lnTo>
                    <a:pt x="107573" y="11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22383" y="1421347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20243" y="43962"/>
                  </a:lnTo>
                  <a:lnTo>
                    <a:pt x="77444" y="101963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90798" y="1389761"/>
              <a:ext cx="210571" cy="336913"/>
            </a:xfrm>
            <a:custGeom>
              <a:avLst/>
              <a:gdLst/>
              <a:ahLst/>
              <a:cxnLst/>
              <a:rect l="0" t="0" r="0" b="0"/>
              <a:pathLst>
                <a:path w="210571" h="336913">
                  <a:moveTo>
                    <a:pt x="210570" y="0"/>
                  </a:moveTo>
                  <a:lnTo>
                    <a:pt x="193759" y="19151"/>
                  </a:lnTo>
                  <a:lnTo>
                    <a:pt x="166661" y="73218"/>
                  </a:lnTo>
                  <a:lnTo>
                    <a:pt x="130958" y="134612"/>
                  </a:lnTo>
                  <a:lnTo>
                    <a:pt x="93761" y="195282"/>
                  </a:lnTo>
                  <a:lnTo>
                    <a:pt x="56482" y="248736"/>
                  </a:lnTo>
                  <a:lnTo>
                    <a:pt x="21100" y="3100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86859" y="1447343"/>
              <a:ext cx="130323" cy="153171"/>
            </a:xfrm>
            <a:custGeom>
              <a:avLst/>
              <a:gdLst/>
              <a:ahLst/>
              <a:cxnLst/>
              <a:rect l="0" t="0" r="0" b="0"/>
              <a:pathLst>
                <a:path w="130323" h="153171">
                  <a:moveTo>
                    <a:pt x="130322" y="5589"/>
                  </a:moveTo>
                  <a:lnTo>
                    <a:pt x="113554" y="0"/>
                  </a:lnTo>
                  <a:lnTo>
                    <a:pt x="80770" y="2113"/>
                  </a:lnTo>
                  <a:lnTo>
                    <a:pt x="61116" y="10283"/>
                  </a:lnTo>
                  <a:lnTo>
                    <a:pt x="29434" y="34592"/>
                  </a:lnTo>
                  <a:lnTo>
                    <a:pt x="13342" y="60586"/>
                  </a:lnTo>
                  <a:lnTo>
                    <a:pt x="1165" y="90515"/>
                  </a:lnTo>
                  <a:lnTo>
                    <a:pt x="0" y="111184"/>
                  </a:lnTo>
                  <a:lnTo>
                    <a:pt x="4551" y="130899"/>
                  </a:lnTo>
                  <a:lnTo>
                    <a:pt x="14372" y="147460"/>
                  </a:lnTo>
                  <a:lnTo>
                    <a:pt x="21436" y="151643"/>
                  </a:lnTo>
                  <a:lnTo>
                    <a:pt x="38645" y="153170"/>
                  </a:lnTo>
                  <a:lnTo>
                    <a:pt x="68064" y="141864"/>
                  </a:lnTo>
                  <a:lnTo>
                    <a:pt x="93418" y="118106"/>
                  </a:lnTo>
                  <a:lnTo>
                    <a:pt x="102222" y="95761"/>
                  </a:lnTo>
                  <a:lnTo>
                    <a:pt x="104570" y="83251"/>
                  </a:lnTo>
                  <a:lnTo>
                    <a:pt x="100939" y="63112"/>
                  </a:lnTo>
                  <a:lnTo>
                    <a:pt x="88208" y="3717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54082" y="1452932"/>
              <a:ext cx="121028" cy="168152"/>
            </a:xfrm>
            <a:custGeom>
              <a:avLst/>
              <a:gdLst/>
              <a:ahLst/>
              <a:cxnLst/>
              <a:rect l="0" t="0" r="0" b="0"/>
              <a:pathLst>
                <a:path w="121028" h="168152">
                  <a:moveTo>
                    <a:pt x="5213" y="0"/>
                  </a:moveTo>
                  <a:lnTo>
                    <a:pt x="5213" y="58617"/>
                  </a:lnTo>
                  <a:lnTo>
                    <a:pt x="0" y="118334"/>
                  </a:lnTo>
                  <a:lnTo>
                    <a:pt x="1738" y="131532"/>
                  </a:lnTo>
                  <a:lnTo>
                    <a:pt x="13027" y="152435"/>
                  </a:lnTo>
                  <a:lnTo>
                    <a:pt x="20950" y="161285"/>
                  </a:lnTo>
                  <a:lnTo>
                    <a:pt x="30913" y="166015"/>
                  </a:lnTo>
                  <a:lnTo>
                    <a:pt x="54460" y="168151"/>
                  </a:lnTo>
                  <a:lnTo>
                    <a:pt x="77404" y="162082"/>
                  </a:lnTo>
                  <a:lnTo>
                    <a:pt x="88435" y="157187"/>
                  </a:lnTo>
                  <a:lnTo>
                    <a:pt x="103811" y="142391"/>
                  </a:lnTo>
                  <a:lnTo>
                    <a:pt x="109550" y="133532"/>
                  </a:lnTo>
                  <a:lnTo>
                    <a:pt x="117626" y="98707"/>
                  </a:lnTo>
                  <a:lnTo>
                    <a:pt x="120578" y="40540"/>
                  </a:lnTo>
                  <a:lnTo>
                    <a:pt x="121027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92946" y="1304979"/>
              <a:ext cx="150024" cy="337656"/>
            </a:xfrm>
            <a:custGeom>
              <a:avLst/>
              <a:gdLst/>
              <a:ahLst/>
              <a:cxnLst/>
              <a:rect l="0" t="0" r="0" b="0"/>
              <a:pathLst>
                <a:path w="150024" h="337656">
                  <a:moveTo>
                    <a:pt x="119075" y="253238"/>
                  </a:moveTo>
                  <a:lnTo>
                    <a:pt x="109499" y="229192"/>
                  </a:lnTo>
                  <a:lnTo>
                    <a:pt x="98831" y="214865"/>
                  </a:lnTo>
                  <a:lnTo>
                    <a:pt x="90371" y="211278"/>
                  </a:lnTo>
                  <a:lnTo>
                    <a:pt x="68493" y="210413"/>
                  </a:lnTo>
                  <a:lnTo>
                    <a:pt x="49411" y="217047"/>
                  </a:lnTo>
                  <a:lnTo>
                    <a:pt x="33131" y="228964"/>
                  </a:lnTo>
                  <a:lnTo>
                    <a:pt x="11981" y="255405"/>
                  </a:lnTo>
                  <a:lnTo>
                    <a:pt x="2068" y="275258"/>
                  </a:lnTo>
                  <a:lnTo>
                    <a:pt x="0" y="295780"/>
                  </a:lnTo>
                  <a:lnTo>
                    <a:pt x="4151" y="315430"/>
                  </a:lnTo>
                  <a:lnTo>
                    <a:pt x="13796" y="331961"/>
                  </a:lnTo>
                  <a:lnTo>
                    <a:pt x="21983" y="336136"/>
                  </a:lnTo>
                  <a:lnTo>
                    <a:pt x="43557" y="337655"/>
                  </a:lnTo>
                  <a:lnTo>
                    <a:pt x="76422" y="331933"/>
                  </a:lnTo>
                  <a:lnTo>
                    <a:pt x="94659" y="319799"/>
                  </a:lnTo>
                  <a:lnTo>
                    <a:pt x="109393" y="301538"/>
                  </a:lnTo>
                  <a:lnTo>
                    <a:pt x="132299" y="238166"/>
                  </a:lnTo>
                  <a:lnTo>
                    <a:pt x="143400" y="191191"/>
                  </a:lnTo>
                  <a:lnTo>
                    <a:pt x="148509" y="140227"/>
                  </a:lnTo>
                  <a:lnTo>
                    <a:pt x="150023" y="88082"/>
                  </a:lnTo>
                  <a:lnTo>
                    <a:pt x="142129" y="27636"/>
                  </a:lnTo>
                  <a:lnTo>
                    <a:pt x="135950" y="3232"/>
                  </a:lnTo>
                  <a:lnTo>
                    <a:pt x="131495" y="0"/>
                  </a:lnTo>
                  <a:lnTo>
                    <a:pt x="126185" y="2524"/>
                  </a:lnTo>
                  <a:lnTo>
                    <a:pt x="120305" y="8887"/>
                  </a:lnTo>
                  <a:lnTo>
                    <a:pt x="113773" y="28434"/>
                  </a:lnTo>
                  <a:lnTo>
                    <a:pt x="109578" y="79111"/>
                  </a:lnTo>
                  <a:lnTo>
                    <a:pt x="109920" y="141417"/>
                  </a:lnTo>
                  <a:lnTo>
                    <a:pt x="116920" y="199998"/>
                  </a:lnTo>
                  <a:lnTo>
                    <a:pt x="124238" y="251040"/>
                  </a:lnTo>
                  <a:lnTo>
                    <a:pt x="140131" y="28482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82415" y="1478929"/>
              <a:ext cx="132413" cy="137312"/>
            </a:xfrm>
            <a:custGeom>
              <a:avLst/>
              <a:gdLst/>
              <a:ahLst/>
              <a:cxnLst/>
              <a:rect l="0" t="0" r="0" b="0"/>
              <a:pathLst>
                <a:path w="132413" h="137312">
                  <a:moveTo>
                    <a:pt x="108590" y="5589"/>
                  </a:moveTo>
                  <a:lnTo>
                    <a:pt x="91822" y="0"/>
                  </a:lnTo>
                  <a:lnTo>
                    <a:pt x="74231" y="375"/>
                  </a:lnTo>
                  <a:lnTo>
                    <a:pt x="55885" y="5611"/>
                  </a:lnTo>
                  <a:lnTo>
                    <a:pt x="17797" y="34592"/>
                  </a:lnTo>
                  <a:lnTo>
                    <a:pt x="2010" y="60586"/>
                  </a:lnTo>
                  <a:lnTo>
                    <a:pt x="0" y="83454"/>
                  </a:lnTo>
                  <a:lnTo>
                    <a:pt x="4175" y="106876"/>
                  </a:lnTo>
                  <a:lnTo>
                    <a:pt x="13831" y="125085"/>
                  </a:lnTo>
                  <a:lnTo>
                    <a:pt x="23191" y="130876"/>
                  </a:lnTo>
                  <a:lnTo>
                    <a:pt x="49187" y="137311"/>
                  </a:lnTo>
                  <a:lnTo>
                    <a:pt x="85529" y="135345"/>
                  </a:lnTo>
                  <a:lnTo>
                    <a:pt x="104579" y="127209"/>
                  </a:lnTo>
                  <a:lnTo>
                    <a:pt x="112935" y="121764"/>
                  </a:lnTo>
                  <a:lnTo>
                    <a:pt x="125339" y="103235"/>
                  </a:lnTo>
                  <a:lnTo>
                    <a:pt x="132412" y="80573"/>
                  </a:lnTo>
                  <a:lnTo>
                    <a:pt x="131655" y="58802"/>
                  </a:lnTo>
                  <a:lnTo>
                    <a:pt x="124301" y="40547"/>
                  </a:lnTo>
                  <a:lnTo>
                    <a:pt x="114403" y="26975"/>
                  </a:lnTo>
                  <a:lnTo>
                    <a:pt x="98061" y="1611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96331" y="1358176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31586" y="0"/>
                  </a:moveTo>
                  <a:lnTo>
                    <a:pt x="17115" y="33622"/>
                  </a:lnTo>
                  <a:lnTo>
                    <a:pt x="11830" y="91562"/>
                  </a:lnTo>
                  <a:lnTo>
                    <a:pt x="5197" y="153137"/>
                  </a:lnTo>
                  <a:lnTo>
                    <a:pt x="1027" y="207500"/>
                  </a:lnTo>
                  <a:lnTo>
                    <a:pt x="3323" y="260179"/>
                  </a:lnTo>
                  <a:lnTo>
                    <a:pt x="6156" y="28058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91046" y="146346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3834" y="8333"/>
                  </a:lnTo>
                  <a:lnTo>
                    <a:pt x="102943" y="15684"/>
                  </a:lnTo>
                  <a:lnTo>
                    <a:pt x="47024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68500" y="1516103"/>
              <a:ext cx="151460" cy="132256"/>
            </a:xfrm>
            <a:custGeom>
              <a:avLst/>
              <a:gdLst/>
              <a:ahLst/>
              <a:cxnLst/>
              <a:rect l="0" t="0" r="0" b="0"/>
              <a:pathLst>
                <a:path w="151460" h="132256">
                  <a:moveTo>
                    <a:pt x="96288" y="10529"/>
                  </a:moveTo>
                  <a:lnTo>
                    <a:pt x="79520" y="4940"/>
                  </a:lnTo>
                  <a:lnTo>
                    <a:pt x="46736" y="7053"/>
                  </a:lnTo>
                  <a:lnTo>
                    <a:pt x="27081" y="18343"/>
                  </a:lnTo>
                  <a:lnTo>
                    <a:pt x="11717" y="35059"/>
                  </a:lnTo>
                  <a:lnTo>
                    <a:pt x="989" y="54186"/>
                  </a:lnTo>
                  <a:lnTo>
                    <a:pt x="0" y="65370"/>
                  </a:lnTo>
                  <a:lnTo>
                    <a:pt x="5140" y="90275"/>
                  </a:lnTo>
                  <a:lnTo>
                    <a:pt x="18343" y="110702"/>
                  </a:lnTo>
                  <a:lnTo>
                    <a:pt x="26776" y="119425"/>
                  </a:lnTo>
                  <a:lnTo>
                    <a:pt x="48626" y="129117"/>
                  </a:lnTo>
                  <a:lnTo>
                    <a:pt x="73935" y="132255"/>
                  </a:lnTo>
                  <a:lnTo>
                    <a:pt x="100781" y="129750"/>
                  </a:lnTo>
                  <a:lnTo>
                    <a:pt x="122071" y="121617"/>
                  </a:lnTo>
                  <a:lnTo>
                    <a:pt x="131024" y="116173"/>
                  </a:lnTo>
                  <a:lnTo>
                    <a:pt x="144092" y="97646"/>
                  </a:lnTo>
                  <a:lnTo>
                    <a:pt x="151459" y="74984"/>
                  </a:lnTo>
                  <a:lnTo>
                    <a:pt x="150834" y="53213"/>
                  </a:lnTo>
                  <a:lnTo>
                    <a:pt x="143537" y="34959"/>
                  </a:lnTo>
                  <a:lnTo>
                    <a:pt x="132495" y="20217"/>
                  </a:lnTo>
                  <a:lnTo>
                    <a:pt x="10681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21544" y="1508696"/>
              <a:ext cx="149696" cy="147340"/>
            </a:xfrm>
            <a:custGeom>
              <a:avLst/>
              <a:gdLst/>
              <a:ahLst/>
              <a:cxnLst/>
              <a:rect l="0" t="0" r="0" b="0"/>
              <a:pathLst>
                <a:path w="149696" h="147340">
                  <a:moveTo>
                    <a:pt x="132798" y="17936"/>
                  </a:moveTo>
                  <a:lnTo>
                    <a:pt x="121620" y="6757"/>
                  </a:lnTo>
                  <a:lnTo>
                    <a:pt x="103653" y="1269"/>
                  </a:lnTo>
                  <a:lnTo>
                    <a:pt x="81240" y="0"/>
                  </a:lnTo>
                  <a:lnTo>
                    <a:pt x="59581" y="3335"/>
                  </a:lnTo>
                  <a:lnTo>
                    <a:pt x="41376" y="11837"/>
                  </a:lnTo>
                  <a:lnTo>
                    <a:pt x="10624" y="36358"/>
                  </a:lnTo>
                  <a:lnTo>
                    <a:pt x="2459" y="56149"/>
                  </a:lnTo>
                  <a:lnTo>
                    <a:pt x="0" y="79373"/>
                  </a:lnTo>
                  <a:lnTo>
                    <a:pt x="2806" y="101393"/>
                  </a:lnTo>
                  <a:lnTo>
                    <a:pt x="11073" y="119759"/>
                  </a:lnTo>
                  <a:lnTo>
                    <a:pt x="16553" y="127932"/>
                  </a:lnTo>
                  <a:lnTo>
                    <a:pt x="35120" y="140132"/>
                  </a:lnTo>
                  <a:lnTo>
                    <a:pt x="46622" y="145023"/>
                  </a:lnTo>
                  <a:lnTo>
                    <a:pt x="71881" y="147339"/>
                  </a:lnTo>
                  <a:lnTo>
                    <a:pt x="96365" y="143298"/>
                  </a:lnTo>
                  <a:lnTo>
                    <a:pt x="123303" y="127870"/>
                  </a:lnTo>
                  <a:lnTo>
                    <a:pt x="138716" y="115148"/>
                  </a:lnTo>
                  <a:lnTo>
                    <a:pt x="147127" y="95457"/>
                  </a:lnTo>
                  <a:lnTo>
                    <a:pt x="149695" y="72277"/>
                  </a:lnTo>
                  <a:lnTo>
                    <a:pt x="146937" y="50276"/>
                  </a:lnTo>
                  <a:lnTo>
                    <a:pt x="138692" y="31919"/>
                  </a:lnTo>
                  <a:lnTo>
                    <a:pt x="122269" y="740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06984" y="1511812"/>
              <a:ext cx="176007" cy="141163"/>
            </a:xfrm>
            <a:custGeom>
              <a:avLst/>
              <a:gdLst/>
              <a:ahLst/>
              <a:cxnLst/>
              <a:rect l="0" t="0" r="0" b="0"/>
              <a:pathLst>
                <a:path w="176007" h="141163">
                  <a:moveTo>
                    <a:pt x="0" y="35877"/>
                  </a:moveTo>
                  <a:lnTo>
                    <a:pt x="29308" y="70774"/>
                  </a:lnTo>
                  <a:lnTo>
                    <a:pt x="55644" y="130924"/>
                  </a:lnTo>
                  <a:lnTo>
                    <a:pt x="55814" y="135507"/>
                  </a:lnTo>
                  <a:lnTo>
                    <a:pt x="53587" y="136222"/>
                  </a:lnTo>
                  <a:lnTo>
                    <a:pt x="49762" y="134359"/>
                  </a:lnTo>
                  <a:lnTo>
                    <a:pt x="42394" y="119811"/>
                  </a:lnTo>
                  <a:lnTo>
                    <a:pt x="37559" y="98917"/>
                  </a:lnTo>
                  <a:lnTo>
                    <a:pt x="43988" y="56908"/>
                  </a:lnTo>
                  <a:lnTo>
                    <a:pt x="56522" y="14815"/>
                  </a:lnTo>
                  <a:lnTo>
                    <a:pt x="63418" y="7797"/>
                  </a:lnTo>
                  <a:lnTo>
                    <a:pt x="83558" y="0"/>
                  </a:lnTo>
                  <a:lnTo>
                    <a:pt x="93140" y="261"/>
                  </a:lnTo>
                  <a:lnTo>
                    <a:pt x="110027" y="6789"/>
                  </a:lnTo>
                  <a:lnTo>
                    <a:pt x="132686" y="23619"/>
                  </a:lnTo>
                  <a:lnTo>
                    <a:pt x="160134" y="58672"/>
                  </a:lnTo>
                  <a:lnTo>
                    <a:pt x="172880" y="90204"/>
                  </a:lnTo>
                  <a:lnTo>
                    <a:pt x="176006" y="123983"/>
                  </a:lnTo>
                  <a:lnTo>
                    <a:pt x="174659" y="129709"/>
                  </a:lnTo>
                  <a:lnTo>
                    <a:pt x="168456" y="14116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17554" y="1481780"/>
              <a:ext cx="137418" cy="160666"/>
            </a:xfrm>
            <a:custGeom>
              <a:avLst/>
              <a:gdLst/>
              <a:ahLst/>
              <a:cxnLst/>
              <a:rect l="0" t="0" r="0" b="0"/>
              <a:pathLst>
                <a:path w="137418" h="160666">
                  <a:moveTo>
                    <a:pt x="0" y="118551"/>
                  </a:moveTo>
                  <a:lnTo>
                    <a:pt x="11178" y="107373"/>
                  </a:lnTo>
                  <a:lnTo>
                    <a:pt x="70781" y="87342"/>
                  </a:lnTo>
                  <a:lnTo>
                    <a:pt x="92290" y="78944"/>
                  </a:lnTo>
                  <a:lnTo>
                    <a:pt x="132574" y="47767"/>
                  </a:lnTo>
                  <a:lnTo>
                    <a:pt x="136346" y="39776"/>
                  </a:lnTo>
                  <a:lnTo>
                    <a:pt x="137417" y="21539"/>
                  </a:lnTo>
                  <a:lnTo>
                    <a:pt x="133725" y="14102"/>
                  </a:lnTo>
                  <a:lnTo>
                    <a:pt x="120265" y="2719"/>
                  </a:lnTo>
                  <a:lnTo>
                    <a:pt x="96345" y="0"/>
                  </a:lnTo>
                  <a:lnTo>
                    <a:pt x="69727" y="3861"/>
                  </a:lnTo>
                  <a:lnTo>
                    <a:pt x="50097" y="13375"/>
                  </a:lnTo>
                  <a:lnTo>
                    <a:pt x="36693" y="28522"/>
                  </a:lnTo>
                  <a:lnTo>
                    <a:pt x="31481" y="37475"/>
                  </a:lnTo>
                  <a:lnTo>
                    <a:pt x="24145" y="78021"/>
                  </a:lnTo>
                  <a:lnTo>
                    <a:pt x="28669" y="104047"/>
                  </a:lnTo>
                  <a:lnTo>
                    <a:pt x="39648" y="126143"/>
                  </a:lnTo>
                  <a:lnTo>
                    <a:pt x="56226" y="143762"/>
                  </a:lnTo>
                  <a:lnTo>
                    <a:pt x="78412" y="153153"/>
                  </a:lnTo>
                  <a:lnTo>
                    <a:pt x="136871" y="16066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38098" y="1494497"/>
              <a:ext cx="200754" cy="181694"/>
            </a:xfrm>
            <a:custGeom>
              <a:avLst/>
              <a:gdLst/>
              <a:ahLst/>
              <a:cxnLst/>
              <a:rect l="0" t="0" r="0" b="0"/>
              <a:pathLst>
                <a:path w="200754" h="181694">
                  <a:moveTo>
                    <a:pt x="116409" y="21606"/>
                  </a:moveTo>
                  <a:lnTo>
                    <a:pt x="110820" y="4839"/>
                  </a:lnTo>
                  <a:lnTo>
                    <a:pt x="104495" y="1069"/>
                  </a:lnTo>
                  <a:lnTo>
                    <a:pt x="84987" y="0"/>
                  </a:lnTo>
                  <a:lnTo>
                    <a:pt x="53287" y="5976"/>
                  </a:lnTo>
                  <a:lnTo>
                    <a:pt x="27257" y="20744"/>
                  </a:lnTo>
                  <a:lnTo>
                    <a:pt x="4726" y="39938"/>
                  </a:lnTo>
                  <a:lnTo>
                    <a:pt x="1010" y="47866"/>
                  </a:lnTo>
                  <a:lnTo>
                    <a:pt x="0" y="66032"/>
                  </a:lnTo>
                  <a:lnTo>
                    <a:pt x="4878" y="73450"/>
                  </a:lnTo>
                  <a:lnTo>
                    <a:pt x="22776" y="84812"/>
                  </a:lnTo>
                  <a:lnTo>
                    <a:pt x="72394" y="93233"/>
                  </a:lnTo>
                  <a:lnTo>
                    <a:pt x="135599" y="100622"/>
                  </a:lnTo>
                  <a:lnTo>
                    <a:pt x="168499" y="109879"/>
                  </a:lnTo>
                  <a:lnTo>
                    <a:pt x="186744" y="122840"/>
                  </a:lnTo>
                  <a:lnTo>
                    <a:pt x="194885" y="131209"/>
                  </a:lnTo>
                  <a:lnTo>
                    <a:pt x="199142" y="140298"/>
                  </a:lnTo>
                  <a:lnTo>
                    <a:pt x="200753" y="159756"/>
                  </a:lnTo>
                  <a:lnTo>
                    <a:pt x="197205" y="167518"/>
                  </a:lnTo>
                  <a:lnTo>
                    <a:pt x="183904" y="179263"/>
                  </a:lnTo>
                  <a:lnTo>
                    <a:pt x="175444" y="181693"/>
                  </a:lnTo>
                  <a:lnTo>
                    <a:pt x="146769" y="179523"/>
                  </a:lnTo>
                  <a:lnTo>
                    <a:pt x="95352" y="16900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180850" y="157927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80850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69090" y="1379608"/>
              <a:ext cx="314829" cy="317874"/>
            </a:xfrm>
            <a:custGeom>
              <a:avLst/>
              <a:gdLst/>
              <a:ahLst/>
              <a:cxnLst/>
              <a:rect l="0" t="0" r="0" b="0"/>
              <a:pathLst>
                <a:path w="314829" h="317874">
                  <a:moveTo>
                    <a:pt x="90744" y="241780"/>
                  </a:moveTo>
                  <a:lnTo>
                    <a:pt x="96333" y="225013"/>
                  </a:lnTo>
                  <a:lnTo>
                    <a:pt x="95958" y="207422"/>
                  </a:lnTo>
                  <a:lnTo>
                    <a:pt x="90722" y="189075"/>
                  </a:lnTo>
                  <a:lnTo>
                    <a:pt x="80595" y="173122"/>
                  </a:lnTo>
                  <a:lnTo>
                    <a:pt x="65177" y="161353"/>
                  </a:lnTo>
                  <a:lnTo>
                    <a:pt x="56152" y="156576"/>
                  </a:lnTo>
                  <a:lnTo>
                    <a:pt x="47795" y="156902"/>
                  </a:lnTo>
                  <a:lnTo>
                    <a:pt x="39885" y="160628"/>
                  </a:lnTo>
                  <a:lnTo>
                    <a:pt x="17573" y="182640"/>
                  </a:lnTo>
                  <a:lnTo>
                    <a:pt x="10378" y="191825"/>
                  </a:lnTo>
                  <a:lnTo>
                    <a:pt x="2383" y="214509"/>
                  </a:lnTo>
                  <a:lnTo>
                    <a:pt x="0" y="239018"/>
                  </a:lnTo>
                  <a:lnTo>
                    <a:pt x="11016" y="294059"/>
                  </a:lnTo>
                  <a:lnTo>
                    <a:pt x="16535" y="302369"/>
                  </a:lnTo>
                  <a:lnTo>
                    <a:pt x="32025" y="314722"/>
                  </a:lnTo>
                  <a:lnTo>
                    <a:pt x="50610" y="317873"/>
                  </a:lnTo>
                  <a:lnTo>
                    <a:pt x="60478" y="317075"/>
                  </a:lnTo>
                  <a:lnTo>
                    <a:pt x="77682" y="306830"/>
                  </a:lnTo>
                  <a:lnTo>
                    <a:pt x="107791" y="271657"/>
                  </a:lnTo>
                  <a:lnTo>
                    <a:pt x="115868" y="245310"/>
                  </a:lnTo>
                  <a:lnTo>
                    <a:pt x="126642" y="191915"/>
                  </a:lnTo>
                  <a:lnTo>
                    <a:pt x="131630" y="130761"/>
                  </a:lnTo>
                  <a:lnTo>
                    <a:pt x="132495" y="79684"/>
                  </a:lnTo>
                  <a:lnTo>
                    <a:pt x="129667" y="16262"/>
                  </a:lnTo>
                  <a:lnTo>
                    <a:pt x="127221" y="3697"/>
                  </a:lnTo>
                  <a:lnTo>
                    <a:pt x="124421" y="0"/>
                  </a:lnTo>
                  <a:lnTo>
                    <a:pt x="121384" y="2215"/>
                  </a:lnTo>
                  <a:lnTo>
                    <a:pt x="118190" y="8370"/>
                  </a:lnTo>
                  <a:lnTo>
                    <a:pt x="112642" y="71111"/>
                  </a:lnTo>
                  <a:lnTo>
                    <a:pt x="115170" y="122191"/>
                  </a:lnTo>
                  <a:lnTo>
                    <a:pt x="120208" y="170082"/>
                  </a:lnTo>
                  <a:lnTo>
                    <a:pt x="121911" y="233077"/>
                  </a:lnTo>
                  <a:lnTo>
                    <a:pt x="127794" y="270787"/>
                  </a:lnTo>
                  <a:lnTo>
                    <a:pt x="131822" y="276326"/>
                  </a:lnTo>
                  <a:lnTo>
                    <a:pt x="136846" y="277679"/>
                  </a:lnTo>
                  <a:lnTo>
                    <a:pt x="142536" y="276241"/>
                  </a:lnTo>
                  <a:lnTo>
                    <a:pt x="155096" y="265285"/>
                  </a:lnTo>
                  <a:lnTo>
                    <a:pt x="187814" y="235245"/>
                  </a:lnTo>
                  <a:lnTo>
                    <a:pt x="213825" y="227177"/>
                  </a:lnTo>
                  <a:lnTo>
                    <a:pt x="242543" y="221252"/>
                  </a:lnTo>
                  <a:lnTo>
                    <a:pt x="277272" y="204762"/>
                  </a:lnTo>
                  <a:lnTo>
                    <a:pt x="294918" y="191792"/>
                  </a:lnTo>
                  <a:lnTo>
                    <a:pt x="312418" y="165748"/>
                  </a:lnTo>
                  <a:lnTo>
                    <a:pt x="314828" y="145987"/>
                  </a:lnTo>
                  <a:lnTo>
                    <a:pt x="310830" y="126676"/>
                  </a:lnTo>
                  <a:lnTo>
                    <a:pt x="301254" y="110294"/>
                  </a:lnTo>
                  <a:lnTo>
                    <a:pt x="293086" y="106160"/>
                  </a:lnTo>
                  <a:lnTo>
                    <a:pt x="271530" y="104685"/>
                  </a:lnTo>
                  <a:lnTo>
                    <a:pt x="252592" y="111049"/>
                  </a:lnTo>
                  <a:lnTo>
                    <a:pt x="221370" y="134198"/>
                  </a:lnTo>
                  <a:lnTo>
                    <a:pt x="213141" y="153802"/>
                  </a:lnTo>
                  <a:lnTo>
                    <a:pt x="207858" y="210104"/>
                  </a:lnTo>
                  <a:lnTo>
                    <a:pt x="213375" y="237060"/>
                  </a:lnTo>
                  <a:lnTo>
                    <a:pt x="224795" y="259570"/>
                  </a:lnTo>
                  <a:lnTo>
                    <a:pt x="241569" y="277373"/>
                  </a:lnTo>
                  <a:lnTo>
                    <a:pt x="260723" y="286845"/>
                  </a:lnTo>
                  <a:lnTo>
                    <a:pt x="290786" y="29442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44104" y="168455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3668" y="8675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882344" y="1773935"/>
            <a:ext cx="3687024" cy="416318"/>
            <a:chOff x="882344" y="1773935"/>
            <a:chExt cx="3687024" cy="416318"/>
          </a:xfrm>
        </p:grpSpPr>
        <p:sp>
          <p:nvSpPr>
            <p:cNvPr id="105" name="Freeform 104"/>
            <p:cNvSpPr/>
            <p:nvPr/>
          </p:nvSpPr>
          <p:spPr>
            <a:xfrm>
              <a:off x="882344" y="1838223"/>
              <a:ext cx="136174" cy="352030"/>
            </a:xfrm>
            <a:custGeom>
              <a:avLst/>
              <a:gdLst/>
              <a:ahLst/>
              <a:cxnLst/>
              <a:rect l="0" t="0" r="0" b="0"/>
              <a:pathLst>
                <a:path w="136174" h="352030">
                  <a:moveTo>
                    <a:pt x="107334" y="235891"/>
                  </a:moveTo>
                  <a:lnTo>
                    <a:pt x="78026" y="197517"/>
                  </a:lnTo>
                  <a:lnTo>
                    <a:pt x="70248" y="195100"/>
                  </a:lnTo>
                  <a:lnTo>
                    <a:pt x="52247" y="198654"/>
                  </a:lnTo>
                  <a:lnTo>
                    <a:pt x="22382" y="213809"/>
                  </a:lnTo>
                  <a:lnTo>
                    <a:pt x="7966" y="235825"/>
                  </a:lnTo>
                  <a:lnTo>
                    <a:pt x="0" y="263938"/>
                  </a:lnTo>
                  <a:lnTo>
                    <a:pt x="2092" y="304902"/>
                  </a:lnTo>
                  <a:lnTo>
                    <a:pt x="7138" y="328564"/>
                  </a:lnTo>
                  <a:lnTo>
                    <a:pt x="12460" y="337447"/>
                  </a:lnTo>
                  <a:lnTo>
                    <a:pt x="27733" y="350437"/>
                  </a:lnTo>
                  <a:lnTo>
                    <a:pt x="36720" y="352029"/>
                  </a:lnTo>
                  <a:lnTo>
                    <a:pt x="56063" y="347559"/>
                  </a:lnTo>
                  <a:lnTo>
                    <a:pt x="63795" y="341922"/>
                  </a:lnTo>
                  <a:lnTo>
                    <a:pt x="99853" y="292184"/>
                  </a:lnTo>
                  <a:lnTo>
                    <a:pt x="122711" y="230329"/>
                  </a:lnTo>
                  <a:lnTo>
                    <a:pt x="133597" y="179131"/>
                  </a:lnTo>
                  <a:lnTo>
                    <a:pt x="136173" y="126916"/>
                  </a:lnTo>
                  <a:lnTo>
                    <a:pt x="130047" y="75570"/>
                  </a:lnTo>
                  <a:lnTo>
                    <a:pt x="117497" y="18825"/>
                  </a:lnTo>
                  <a:lnTo>
                    <a:pt x="114109" y="6952"/>
                  </a:lnTo>
                  <a:lnTo>
                    <a:pt x="108341" y="1377"/>
                  </a:lnTo>
                  <a:lnTo>
                    <a:pt x="100987" y="0"/>
                  </a:lnTo>
                  <a:lnTo>
                    <a:pt x="92574" y="1421"/>
                  </a:lnTo>
                  <a:lnTo>
                    <a:pt x="86966" y="8218"/>
                  </a:lnTo>
                  <a:lnTo>
                    <a:pt x="80734" y="31367"/>
                  </a:lnTo>
                  <a:lnTo>
                    <a:pt x="77903" y="93889"/>
                  </a:lnTo>
                  <a:lnTo>
                    <a:pt x="84446" y="144033"/>
                  </a:lnTo>
                  <a:lnTo>
                    <a:pt x="97137" y="200372"/>
                  </a:lnTo>
                  <a:lnTo>
                    <a:pt x="113227" y="255260"/>
                  </a:lnTo>
                  <a:lnTo>
                    <a:pt x="117863" y="28853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62044" y="2018698"/>
              <a:ext cx="124936" cy="141872"/>
            </a:xfrm>
            <a:custGeom>
              <a:avLst/>
              <a:gdLst/>
              <a:ahLst/>
              <a:cxnLst/>
              <a:rect l="0" t="0" r="0" b="0"/>
              <a:pathLst>
                <a:path w="124936" h="141872">
                  <a:moveTo>
                    <a:pt x="96090" y="13302"/>
                  </a:moveTo>
                  <a:lnTo>
                    <a:pt x="84912" y="2123"/>
                  </a:lnTo>
                  <a:lnTo>
                    <a:pt x="78110" y="0"/>
                  </a:lnTo>
                  <a:lnTo>
                    <a:pt x="61193" y="761"/>
                  </a:lnTo>
                  <a:lnTo>
                    <a:pt x="45095" y="8118"/>
                  </a:lnTo>
                  <a:lnTo>
                    <a:pt x="37527" y="13355"/>
                  </a:lnTo>
                  <a:lnTo>
                    <a:pt x="15697" y="43083"/>
                  </a:lnTo>
                  <a:lnTo>
                    <a:pt x="0" y="81527"/>
                  </a:lnTo>
                  <a:lnTo>
                    <a:pt x="1131" y="105625"/>
                  </a:lnTo>
                  <a:lnTo>
                    <a:pt x="4708" y="116965"/>
                  </a:lnTo>
                  <a:lnTo>
                    <a:pt x="18041" y="132684"/>
                  </a:lnTo>
                  <a:lnTo>
                    <a:pt x="26510" y="138513"/>
                  </a:lnTo>
                  <a:lnTo>
                    <a:pt x="45279" y="141871"/>
                  </a:lnTo>
                  <a:lnTo>
                    <a:pt x="55197" y="141128"/>
                  </a:lnTo>
                  <a:lnTo>
                    <a:pt x="72456" y="134064"/>
                  </a:lnTo>
                  <a:lnTo>
                    <a:pt x="102600" y="110465"/>
                  </a:lnTo>
                  <a:lnTo>
                    <a:pt x="118426" y="84595"/>
                  </a:lnTo>
                  <a:lnTo>
                    <a:pt x="124935" y="49113"/>
                  </a:lnTo>
                  <a:lnTo>
                    <a:pt x="120219" y="28828"/>
                  </a:lnTo>
                  <a:lnTo>
                    <a:pt x="115685" y="20143"/>
                  </a:lnTo>
                  <a:lnTo>
                    <a:pt x="110323" y="14353"/>
                  </a:lnTo>
                  <a:lnTo>
                    <a:pt x="85562" y="277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64111" y="1842487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2662" y="156330"/>
                  </a:lnTo>
                  <a:lnTo>
                    <a:pt x="7740" y="206977"/>
                  </a:lnTo>
                  <a:lnTo>
                    <a:pt x="15045" y="266012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68704" y="196882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6085" y="17958"/>
                  </a:lnTo>
                  <a:lnTo>
                    <a:pt x="81058" y="28547"/>
                  </a:lnTo>
                  <a:lnTo>
                    <a:pt x="24366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66176" y="2021471"/>
              <a:ext cx="142719" cy="132178"/>
            </a:xfrm>
            <a:custGeom>
              <a:avLst/>
              <a:gdLst/>
              <a:ahLst/>
              <a:cxnLst/>
              <a:rect l="0" t="0" r="0" b="0"/>
              <a:pathLst>
                <a:path w="142719" h="132178">
                  <a:moveTo>
                    <a:pt x="86798" y="42114"/>
                  </a:moveTo>
                  <a:lnTo>
                    <a:pt x="75619" y="30936"/>
                  </a:lnTo>
                  <a:lnTo>
                    <a:pt x="68817" y="28813"/>
                  </a:lnTo>
                  <a:lnTo>
                    <a:pt x="51900" y="29573"/>
                  </a:lnTo>
                  <a:lnTo>
                    <a:pt x="22646" y="42168"/>
                  </a:lnTo>
                  <a:lnTo>
                    <a:pt x="8373" y="57346"/>
                  </a:lnTo>
                  <a:lnTo>
                    <a:pt x="2929" y="66306"/>
                  </a:lnTo>
                  <a:lnTo>
                    <a:pt x="0" y="85622"/>
                  </a:lnTo>
                  <a:lnTo>
                    <a:pt x="857" y="95686"/>
                  </a:lnTo>
                  <a:lnTo>
                    <a:pt x="8047" y="113107"/>
                  </a:lnTo>
                  <a:lnTo>
                    <a:pt x="13241" y="121028"/>
                  </a:lnTo>
                  <a:lnTo>
                    <a:pt x="21382" y="126309"/>
                  </a:lnTo>
                  <a:lnTo>
                    <a:pt x="42906" y="132177"/>
                  </a:lnTo>
                  <a:lnTo>
                    <a:pt x="75743" y="129890"/>
                  </a:lnTo>
                  <a:lnTo>
                    <a:pt x="93973" y="121680"/>
                  </a:lnTo>
                  <a:lnTo>
                    <a:pt x="124740" y="97345"/>
                  </a:lnTo>
                  <a:lnTo>
                    <a:pt x="140674" y="71347"/>
                  </a:lnTo>
                  <a:lnTo>
                    <a:pt x="142718" y="51597"/>
                  </a:lnTo>
                  <a:lnTo>
                    <a:pt x="138557" y="32291"/>
                  </a:lnTo>
                  <a:lnTo>
                    <a:pt x="128909" y="15911"/>
                  </a:lnTo>
                  <a:lnTo>
                    <a:pt x="116822" y="7072"/>
                  </a:lnTo>
                  <a:lnTo>
                    <a:pt x="9732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032000" y="1853015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19" y="153669"/>
                  </a:lnTo>
                  <a:lnTo>
                    <a:pt x="14654" y="213238"/>
                  </a:lnTo>
                  <a:lnTo>
                    <a:pt x="28547" y="271680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16186" y="194777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6486" y="14654"/>
                  </a:lnTo>
                  <a:lnTo>
                    <a:pt x="128071" y="19159"/>
                  </a:lnTo>
                  <a:lnTo>
                    <a:pt x="67715" y="27918"/>
                  </a:lnTo>
                  <a:lnTo>
                    <a:pt x="20092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84338" y="1800373"/>
              <a:ext cx="290515" cy="284270"/>
            </a:xfrm>
            <a:custGeom>
              <a:avLst/>
              <a:gdLst/>
              <a:ahLst/>
              <a:cxnLst/>
              <a:rect l="0" t="0" r="0" b="0"/>
              <a:pathLst>
                <a:path w="290515" h="28427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23344" y="138536"/>
                  </a:lnTo>
                  <a:lnTo>
                    <a:pt x="33726" y="190786"/>
                  </a:lnTo>
                  <a:lnTo>
                    <a:pt x="47715" y="251549"/>
                  </a:lnTo>
                  <a:lnTo>
                    <a:pt x="52388" y="272066"/>
                  </a:lnTo>
                  <a:lnTo>
                    <a:pt x="51996" y="272625"/>
                  </a:lnTo>
                  <a:lnTo>
                    <a:pt x="50565" y="269487"/>
                  </a:lnTo>
                  <a:lnTo>
                    <a:pt x="49438" y="232000"/>
                  </a:lnTo>
                  <a:lnTo>
                    <a:pt x="53544" y="210736"/>
                  </a:lnTo>
                  <a:lnTo>
                    <a:pt x="58616" y="202491"/>
                  </a:lnTo>
                  <a:lnTo>
                    <a:pt x="73610" y="190212"/>
                  </a:lnTo>
                  <a:lnTo>
                    <a:pt x="91973" y="187094"/>
                  </a:lnTo>
                  <a:lnTo>
                    <a:pt x="101783" y="187900"/>
                  </a:lnTo>
                  <a:lnTo>
                    <a:pt x="118922" y="195035"/>
                  </a:lnTo>
                  <a:lnTo>
                    <a:pt x="126768" y="200213"/>
                  </a:lnTo>
                  <a:lnTo>
                    <a:pt x="138605" y="215326"/>
                  </a:lnTo>
                  <a:lnTo>
                    <a:pt x="175865" y="275483"/>
                  </a:lnTo>
                  <a:lnTo>
                    <a:pt x="176428" y="279581"/>
                  </a:lnTo>
                  <a:lnTo>
                    <a:pt x="174464" y="279974"/>
                  </a:lnTo>
                  <a:lnTo>
                    <a:pt x="170815" y="277896"/>
                  </a:lnTo>
                  <a:lnTo>
                    <a:pt x="170722" y="274171"/>
                  </a:lnTo>
                  <a:lnTo>
                    <a:pt x="176857" y="263794"/>
                  </a:lnTo>
                  <a:lnTo>
                    <a:pt x="213204" y="224351"/>
                  </a:lnTo>
                  <a:lnTo>
                    <a:pt x="271368" y="183843"/>
                  </a:lnTo>
                  <a:lnTo>
                    <a:pt x="285930" y="165936"/>
                  </a:lnTo>
                  <a:lnTo>
                    <a:pt x="289579" y="156247"/>
                  </a:lnTo>
                  <a:lnTo>
                    <a:pt x="290514" y="136123"/>
                  </a:lnTo>
                  <a:lnTo>
                    <a:pt x="286786" y="128183"/>
                  </a:lnTo>
                  <a:lnTo>
                    <a:pt x="273285" y="116242"/>
                  </a:lnTo>
                  <a:lnTo>
                    <a:pt x="252467" y="113274"/>
                  </a:lnTo>
                  <a:lnTo>
                    <a:pt x="240364" y="114120"/>
                  </a:lnTo>
                  <a:lnTo>
                    <a:pt x="220678" y="124419"/>
                  </a:lnTo>
                  <a:lnTo>
                    <a:pt x="212152" y="132079"/>
                  </a:lnTo>
                  <a:lnTo>
                    <a:pt x="202680" y="153068"/>
                  </a:lnTo>
                  <a:lnTo>
                    <a:pt x="191204" y="209930"/>
                  </a:lnTo>
                  <a:lnTo>
                    <a:pt x="197659" y="231342"/>
                  </a:lnTo>
                  <a:lnTo>
                    <a:pt x="214447" y="257539"/>
                  </a:lnTo>
                  <a:lnTo>
                    <a:pt x="233726" y="269659"/>
                  </a:lnTo>
                  <a:lnTo>
                    <a:pt x="264648" y="279940"/>
                  </a:lnTo>
                  <a:lnTo>
                    <a:pt x="289859" y="2842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86763" y="1920649"/>
              <a:ext cx="183905" cy="135527"/>
            </a:xfrm>
            <a:custGeom>
              <a:avLst/>
              <a:gdLst/>
              <a:ahLst/>
              <a:cxnLst/>
              <a:rect l="0" t="0" r="0" b="0"/>
              <a:pathLst>
                <a:path w="183905" h="135527">
                  <a:moveTo>
                    <a:pt x="119102" y="6066"/>
                  </a:moveTo>
                  <a:lnTo>
                    <a:pt x="86650" y="0"/>
                  </a:lnTo>
                  <a:lnTo>
                    <a:pt x="66074" y="2590"/>
                  </a:lnTo>
                  <a:lnTo>
                    <a:pt x="48351" y="10760"/>
                  </a:lnTo>
                  <a:lnTo>
                    <a:pt x="17909" y="35069"/>
                  </a:lnTo>
                  <a:lnTo>
                    <a:pt x="2031" y="61062"/>
                  </a:lnTo>
                  <a:lnTo>
                    <a:pt x="0" y="80811"/>
                  </a:lnTo>
                  <a:lnTo>
                    <a:pt x="4167" y="100117"/>
                  </a:lnTo>
                  <a:lnTo>
                    <a:pt x="13817" y="116497"/>
                  </a:lnTo>
                  <a:lnTo>
                    <a:pt x="29025" y="128456"/>
                  </a:lnTo>
                  <a:lnTo>
                    <a:pt x="37994" y="133282"/>
                  </a:lnTo>
                  <a:lnTo>
                    <a:pt x="57318" y="135526"/>
                  </a:lnTo>
                  <a:lnTo>
                    <a:pt x="115992" y="124413"/>
                  </a:lnTo>
                  <a:lnTo>
                    <a:pt x="138777" y="117936"/>
                  </a:lnTo>
                  <a:lnTo>
                    <a:pt x="157482" y="104919"/>
                  </a:lnTo>
                  <a:lnTo>
                    <a:pt x="172424" y="87435"/>
                  </a:lnTo>
                  <a:lnTo>
                    <a:pt x="182965" y="67966"/>
                  </a:lnTo>
                  <a:lnTo>
                    <a:pt x="183904" y="57861"/>
                  </a:lnTo>
                  <a:lnTo>
                    <a:pt x="178709" y="37275"/>
                  </a:lnTo>
                  <a:lnTo>
                    <a:pt x="165481" y="19546"/>
                  </a:lnTo>
                  <a:lnTo>
                    <a:pt x="157040" y="11543"/>
                  </a:lnTo>
                  <a:lnTo>
                    <a:pt x="149074" y="73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63792" y="1831958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1" y="57264"/>
                  </a:lnTo>
                  <a:lnTo>
                    <a:pt x="5590" y="112567"/>
                  </a:lnTo>
                  <a:lnTo>
                    <a:pt x="16789" y="172927"/>
                  </a:lnTo>
                  <a:lnTo>
                    <a:pt x="23334" y="224885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00621" y="1942182"/>
              <a:ext cx="168457" cy="26648"/>
            </a:xfrm>
            <a:custGeom>
              <a:avLst/>
              <a:gdLst/>
              <a:ahLst/>
              <a:cxnLst/>
              <a:rect l="0" t="0" r="0" b="0"/>
              <a:pathLst>
                <a:path w="168457" h="26648">
                  <a:moveTo>
                    <a:pt x="168456" y="5590"/>
                  </a:moveTo>
                  <a:lnTo>
                    <a:pt x="151689" y="0"/>
                  </a:lnTo>
                  <a:lnTo>
                    <a:pt x="105006" y="4442"/>
                  </a:lnTo>
                  <a:lnTo>
                    <a:pt x="46912" y="1658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11191" y="1789844"/>
              <a:ext cx="284271" cy="276750"/>
            </a:xfrm>
            <a:custGeom>
              <a:avLst/>
              <a:gdLst/>
              <a:ahLst/>
              <a:cxnLst/>
              <a:rect l="0" t="0" r="0" b="0"/>
              <a:pathLst>
                <a:path w="284271" h="276750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6118" y="147997"/>
                  </a:lnTo>
                  <a:lnTo>
                    <a:pt x="30122" y="197099"/>
                  </a:lnTo>
                  <a:lnTo>
                    <a:pt x="46601" y="253250"/>
                  </a:lnTo>
                  <a:lnTo>
                    <a:pt x="42936" y="213042"/>
                  </a:lnTo>
                  <a:lnTo>
                    <a:pt x="48719" y="193731"/>
                  </a:lnTo>
                  <a:lnTo>
                    <a:pt x="53536" y="185306"/>
                  </a:lnTo>
                  <a:lnTo>
                    <a:pt x="61427" y="180859"/>
                  </a:lnTo>
                  <a:lnTo>
                    <a:pt x="82673" y="179038"/>
                  </a:lnTo>
                  <a:lnTo>
                    <a:pt x="92550" y="182530"/>
                  </a:lnTo>
                  <a:lnTo>
                    <a:pt x="109764" y="195768"/>
                  </a:lnTo>
                  <a:lnTo>
                    <a:pt x="127019" y="228541"/>
                  </a:lnTo>
                  <a:lnTo>
                    <a:pt x="139541" y="262298"/>
                  </a:lnTo>
                  <a:lnTo>
                    <a:pt x="144501" y="267282"/>
                  </a:lnTo>
                  <a:lnTo>
                    <a:pt x="150146" y="268265"/>
                  </a:lnTo>
                  <a:lnTo>
                    <a:pt x="156249" y="266581"/>
                  </a:lnTo>
                  <a:lnTo>
                    <a:pt x="212064" y="234729"/>
                  </a:lnTo>
                  <a:lnTo>
                    <a:pt x="257820" y="203035"/>
                  </a:lnTo>
                  <a:lnTo>
                    <a:pt x="274614" y="176752"/>
                  </a:lnTo>
                  <a:lnTo>
                    <a:pt x="275493" y="168138"/>
                  </a:lnTo>
                  <a:lnTo>
                    <a:pt x="270230" y="152327"/>
                  </a:lnTo>
                  <a:lnTo>
                    <a:pt x="256974" y="140620"/>
                  </a:lnTo>
                  <a:lnTo>
                    <a:pt x="248524" y="135861"/>
                  </a:lnTo>
                  <a:lnTo>
                    <a:pt x="240553" y="135028"/>
                  </a:lnTo>
                  <a:lnTo>
                    <a:pt x="225455" y="140341"/>
                  </a:lnTo>
                  <a:lnTo>
                    <a:pt x="203802" y="156486"/>
                  </a:lnTo>
                  <a:lnTo>
                    <a:pt x="195864" y="178734"/>
                  </a:lnTo>
                  <a:lnTo>
                    <a:pt x="194676" y="205779"/>
                  </a:lnTo>
                  <a:lnTo>
                    <a:pt x="201947" y="229498"/>
                  </a:lnTo>
                  <a:lnTo>
                    <a:pt x="219194" y="256993"/>
                  </a:lnTo>
                  <a:lnTo>
                    <a:pt x="235460" y="269417"/>
                  </a:lnTo>
                  <a:lnTo>
                    <a:pt x="244711" y="274368"/>
                  </a:lnTo>
                  <a:lnTo>
                    <a:pt x="261229" y="276749"/>
                  </a:lnTo>
                  <a:lnTo>
                    <a:pt x="284270" y="2737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74915" y="1905658"/>
              <a:ext cx="67946" cy="150985"/>
            </a:xfrm>
            <a:custGeom>
              <a:avLst/>
              <a:gdLst/>
              <a:ahLst/>
              <a:cxnLst/>
              <a:rect l="0" t="0" r="0" b="0"/>
              <a:pathLst>
                <a:path w="67946" h="150985">
                  <a:moveTo>
                    <a:pt x="4774" y="63171"/>
                  </a:moveTo>
                  <a:lnTo>
                    <a:pt x="7893" y="105862"/>
                  </a:lnTo>
                  <a:lnTo>
                    <a:pt x="19346" y="137041"/>
                  </a:lnTo>
                  <a:lnTo>
                    <a:pt x="27628" y="150984"/>
                  </a:lnTo>
                  <a:lnTo>
                    <a:pt x="28199" y="149789"/>
                  </a:lnTo>
                  <a:lnTo>
                    <a:pt x="11315" y="93664"/>
                  </a:lnTo>
                  <a:lnTo>
                    <a:pt x="0" y="51257"/>
                  </a:lnTo>
                  <a:lnTo>
                    <a:pt x="1872" y="25900"/>
                  </a:lnTo>
                  <a:lnTo>
                    <a:pt x="7519" y="17267"/>
                  </a:lnTo>
                  <a:lnTo>
                    <a:pt x="15962" y="11511"/>
                  </a:lnTo>
                  <a:lnTo>
                    <a:pt x="67945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37765" y="1884601"/>
              <a:ext cx="147315" cy="189514"/>
            </a:xfrm>
            <a:custGeom>
              <a:avLst/>
              <a:gdLst/>
              <a:ahLst/>
              <a:cxnLst/>
              <a:rect l="0" t="0" r="0" b="0"/>
              <a:pathLst>
                <a:path w="147315" h="189514">
                  <a:moveTo>
                    <a:pt x="84121" y="0"/>
                  </a:moveTo>
                  <a:lnTo>
                    <a:pt x="24180" y="19128"/>
                  </a:lnTo>
                  <a:lnTo>
                    <a:pt x="6398" y="30338"/>
                  </a:lnTo>
                  <a:lnTo>
                    <a:pt x="1890" y="37773"/>
                  </a:lnTo>
                  <a:lnTo>
                    <a:pt x="0" y="55392"/>
                  </a:lnTo>
                  <a:lnTo>
                    <a:pt x="6179" y="71802"/>
                  </a:lnTo>
                  <a:lnTo>
                    <a:pt x="11103" y="79453"/>
                  </a:lnTo>
                  <a:lnTo>
                    <a:pt x="19065" y="84554"/>
                  </a:lnTo>
                  <a:lnTo>
                    <a:pt x="78702" y="99002"/>
                  </a:lnTo>
                  <a:lnTo>
                    <a:pt x="123995" y="113619"/>
                  </a:lnTo>
                  <a:lnTo>
                    <a:pt x="141227" y="124976"/>
                  </a:lnTo>
                  <a:lnTo>
                    <a:pt x="145588" y="132450"/>
                  </a:lnTo>
                  <a:lnTo>
                    <a:pt x="147314" y="150114"/>
                  </a:lnTo>
                  <a:lnTo>
                    <a:pt x="143797" y="158567"/>
                  </a:lnTo>
                  <a:lnTo>
                    <a:pt x="130531" y="174199"/>
                  </a:lnTo>
                  <a:lnTo>
                    <a:pt x="109817" y="182707"/>
                  </a:lnTo>
                  <a:lnTo>
                    <a:pt x="63064" y="1895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82008" y="1947772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58756" y="187407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81318" y="1773935"/>
              <a:ext cx="288050" cy="289858"/>
            </a:xfrm>
            <a:custGeom>
              <a:avLst/>
              <a:gdLst/>
              <a:ahLst/>
              <a:cxnLst/>
              <a:rect l="0" t="0" r="0" b="0"/>
              <a:pathLst>
                <a:path w="288050" h="289858">
                  <a:moveTo>
                    <a:pt x="98537" y="215951"/>
                  </a:moveTo>
                  <a:lnTo>
                    <a:pt x="87358" y="199183"/>
                  </a:lnTo>
                  <a:lnTo>
                    <a:pt x="72511" y="187831"/>
                  </a:lnTo>
                  <a:lnTo>
                    <a:pt x="63639" y="183166"/>
                  </a:lnTo>
                  <a:lnTo>
                    <a:pt x="44422" y="181103"/>
                  </a:lnTo>
                  <a:lnTo>
                    <a:pt x="34384" y="182190"/>
                  </a:lnTo>
                  <a:lnTo>
                    <a:pt x="26522" y="186425"/>
                  </a:lnTo>
                  <a:lnTo>
                    <a:pt x="14668" y="200488"/>
                  </a:lnTo>
                  <a:lnTo>
                    <a:pt x="1417" y="228137"/>
                  </a:lnTo>
                  <a:lnTo>
                    <a:pt x="0" y="248273"/>
                  </a:lnTo>
                  <a:lnTo>
                    <a:pt x="4440" y="267751"/>
                  </a:lnTo>
                  <a:lnTo>
                    <a:pt x="14212" y="284206"/>
                  </a:lnTo>
                  <a:lnTo>
                    <a:pt x="22433" y="288361"/>
                  </a:lnTo>
                  <a:lnTo>
                    <a:pt x="44045" y="289857"/>
                  </a:lnTo>
                  <a:lnTo>
                    <a:pt x="63010" y="283503"/>
                  </a:lnTo>
                  <a:lnTo>
                    <a:pt x="71343" y="278533"/>
                  </a:lnTo>
                  <a:lnTo>
                    <a:pt x="83721" y="263652"/>
                  </a:lnTo>
                  <a:lnTo>
                    <a:pt x="111057" y="214130"/>
                  </a:lnTo>
                  <a:lnTo>
                    <a:pt x="117907" y="162255"/>
                  </a:lnTo>
                  <a:lnTo>
                    <a:pt x="119261" y="106948"/>
                  </a:lnTo>
                  <a:lnTo>
                    <a:pt x="108097" y="48391"/>
                  </a:lnTo>
                  <a:lnTo>
                    <a:pt x="94836" y="5558"/>
                  </a:lnTo>
                  <a:lnTo>
                    <a:pt x="90220" y="819"/>
                  </a:lnTo>
                  <a:lnTo>
                    <a:pt x="84804" y="0"/>
                  </a:lnTo>
                  <a:lnTo>
                    <a:pt x="78853" y="1794"/>
                  </a:lnTo>
                  <a:lnTo>
                    <a:pt x="74885" y="8838"/>
                  </a:lnTo>
                  <a:lnTo>
                    <a:pt x="68518" y="59053"/>
                  </a:lnTo>
                  <a:lnTo>
                    <a:pt x="72850" y="114379"/>
                  </a:lnTo>
                  <a:lnTo>
                    <a:pt x="84971" y="170367"/>
                  </a:lnTo>
                  <a:lnTo>
                    <a:pt x="96337" y="210113"/>
                  </a:lnTo>
                  <a:lnTo>
                    <a:pt x="107697" y="229344"/>
                  </a:lnTo>
                  <a:lnTo>
                    <a:pt x="114002" y="233068"/>
                  </a:lnTo>
                  <a:lnTo>
                    <a:pt x="120545" y="233212"/>
                  </a:lnTo>
                  <a:lnTo>
                    <a:pt x="134055" y="227132"/>
                  </a:lnTo>
                  <a:lnTo>
                    <a:pt x="174372" y="203154"/>
                  </a:lnTo>
                  <a:lnTo>
                    <a:pt x="233493" y="192862"/>
                  </a:lnTo>
                  <a:lnTo>
                    <a:pt x="244660" y="190030"/>
                  </a:lnTo>
                  <a:lnTo>
                    <a:pt x="253274" y="184632"/>
                  </a:lnTo>
                  <a:lnTo>
                    <a:pt x="265965" y="169276"/>
                  </a:lnTo>
                  <a:lnTo>
                    <a:pt x="268647" y="160268"/>
                  </a:lnTo>
                  <a:lnTo>
                    <a:pt x="268508" y="140900"/>
                  </a:lnTo>
                  <a:lnTo>
                    <a:pt x="264493" y="133161"/>
                  </a:lnTo>
                  <a:lnTo>
                    <a:pt x="250674" y="121444"/>
                  </a:lnTo>
                  <a:lnTo>
                    <a:pt x="242076" y="119021"/>
                  </a:lnTo>
                  <a:lnTo>
                    <a:pt x="223163" y="119448"/>
                  </a:lnTo>
                  <a:lnTo>
                    <a:pt x="206179" y="126657"/>
                  </a:lnTo>
                  <a:lnTo>
                    <a:pt x="176211" y="150349"/>
                  </a:lnTo>
                  <a:lnTo>
                    <a:pt x="160416" y="181825"/>
                  </a:lnTo>
                  <a:lnTo>
                    <a:pt x="159505" y="226376"/>
                  </a:lnTo>
                  <a:lnTo>
                    <a:pt x="170087" y="250220"/>
                  </a:lnTo>
                  <a:lnTo>
                    <a:pt x="186489" y="267446"/>
                  </a:lnTo>
                  <a:lnTo>
                    <a:pt x="205477" y="279002"/>
                  </a:lnTo>
                  <a:lnTo>
                    <a:pt x="252328" y="287547"/>
                  </a:lnTo>
                  <a:lnTo>
                    <a:pt x="288049" y="28965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47440" y="2832165"/>
            <a:ext cx="2168871" cy="507722"/>
            <a:chOff x="347440" y="2832165"/>
            <a:chExt cx="2168871" cy="507722"/>
          </a:xfrm>
        </p:grpSpPr>
        <p:sp>
          <p:nvSpPr>
            <p:cNvPr id="123" name="Freeform 122"/>
            <p:cNvSpPr/>
            <p:nvPr/>
          </p:nvSpPr>
          <p:spPr>
            <a:xfrm>
              <a:off x="538416" y="2916393"/>
              <a:ext cx="9066" cy="273742"/>
            </a:xfrm>
            <a:custGeom>
              <a:avLst/>
              <a:gdLst/>
              <a:ahLst/>
              <a:cxnLst/>
              <a:rect l="0" t="0" r="0" b="0"/>
              <a:pathLst>
                <a:path w="9066" h="273742">
                  <a:moveTo>
                    <a:pt x="9065" y="0"/>
                  </a:moveTo>
                  <a:lnTo>
                    <a:pt x="0" y="58617"/>
                  </a:lnTo>
                  <a:lnTo>
                    <a:pt x="6062" y="120027"/>
                  </a:lnTo>
                  <a:lnTo>
                    <a:pt x="8472" y="181550"/>
                  </a:lnTo>
                  <a:lnTo>
                    <a:pt x="8948" y="244092"/>
                  </a:lnTo>
                  <a:lnTo>
                    <a:pt x="9065" y="2737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8010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7440" y="2884808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3824" y="8333"/>
                  </a:lnTo>
                  <a:lnTo>
                    <a:pt x="241004" y="18645"/>
                  </a:lnTo>
                  <a:lnTo>
                    <a:pt x="183610" y="31802"/>
                  </a:lnTo>
                  <a:lnTo>
                    <a:pt x="126606" y="45666"/>
                  </a:lnTo>
                  <a:lnTo>
                    <a:pt x="76247" y="56165"/>
                  </a:lnTo>
                  <a:lnTo>
                    <a:pt x="13276" y="6224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0611" y="3201096"/>
              <a:ext cx="305327" cy="20625"/>
            </a:xfrm>
            <a:custGeom>
              <a:avLst/>
              <a:gdLst/>
              <a:ahLst/>
              <a:cxnLst/>
              <a:rect l="0" t="0" r="0" b="0"/>
              <a:pathLst>
                <a:path w="305327" h="20625">
                  <a:moveTo>
                    <a:pt x="305326" y="10095"/>
                  </a:moveTo>
                  <a:lnTo>
                    <a:pt x="267848" y="1762"/>
                  </a:lnTo>
                  <a:lnTo>
                    <a:pt x="216425" y="0"/>
                  </a:lnTo>
                  <a:lnTo>
                    <a:pt x="161207" y="6888"/>
                  </a:lnTo>
                  <a:lnTo>
                    <a:pt x="105239" y="9462"/>
                  </a:lnTo>
                  <a:lnTo>
                    <a:pt x="49124" y="15559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5937" y="2984587"/>
              <a:ext cx="294983" cy="197919"/>
            </a:xfrm>
            <a:custGeom>
              <a:avLst/>
              <a:gdLst/>
              <a:ahLst/>
              <a:cxnLst/>
              <a:rect l="0" t="0" r="0" b="0"/>
              <a:pathLst>
                <a:path w="294983" h="197919">
                  <a:moveTo>
                    <a:pt x="0" y="110791"/>
                  </a:moveTo>
                  <a:lnTo>
                    <a:pt x="17959" y="171901"/>
                  </a:lnTo>
                  <a:lnTo>
                    <a:pt x="25858" y="197918"/>
                  </a:lnTo>
                  <a:lnTo>
                    <a:pt x="23971" y="192798"/>
                  </a:lnTo>
                  <a:lnTo>
                    <a:pt x="21441" y="139773"/>
                  </a:lnTo>
                  <a:lnTo>
                    <a:pt x="23567" y="114313"/>
                  </a:lnTo>
                  <a:lnTo>
                    <a:pt x="32311" y="91299"/>
                  </a:lnTo>
                  <a:lnTo>
                    <a:pt x="40258" y="83759"/>
                  </a:lnTo>
                  <a:lnTo>
                    <a:pt x="61567" y="75380"/>
                  </a:lnTo>
                  <a:lnTo>
                    <a:pt x="71460" y="75485"/>
                  </a:lnTo>
                  <a:lnTo>
                    <a:pt x="88692" y="81842"/>
                  </a:lnTo>
                  <a:lnTo>
                    <a:pt x="117136" y="104163"/>
                  </a:lnTo>
                  <a:lnTo>
                    <a:pt x="136613" y="133004"/>
                  </a:lnTo>
                  <a:lnTo>
                    <a:pt x="149792" y="163776"/>
                  </a:lnTo>
                  <a:lnTo>
                    <a:pt x="153674" y="167171"/>
                  </a:lnTo>
                  <a:lnTo>
                    <a:pt x="157432" y="165925"/>
                  </a:lnTo>
                  <a:lnTo>
                    <a:pt x="177457" y="144298"/>
                  </a:lnTo>
                  <a:lnTo>
                    <a:pt x="232417" y="112697"/>
                  </a:lnTo>
                  <a:lnTo>
                    <a:pt x="289278" y="72046"/>
                  </a:lnTo>
                  <a:lnTo>
                    <a:pt x="293458" y="62734"/>
                  </a:lnTo>
                  <a:lnTo>
                    <a:pt x="294982" y="39909"/>
                  </a:lnTo>
                  <a:lnTo>
                    <a:pt x="288641" y="20406"/>
                  </a:lnTo>
                  <a:lnTo>
                    <a:pt x="283674" y="11930"/>
                  </a:lnTo>
                  <a:lnTo>
                    <a:pt x="275684" y="6279"/>
                  </a:lnTo>
                  <a:lnTo>
                    <a:pt x="254328" y="0"/>
                  </a:lnTo>
                  <a:lnTo>
                    <a:pt x="243251" y="1835"/>
                  </a:lnTo>
                  <a:lnTo>
                    <a:pt x="212065" y="20016"/>
                  </a:lnTo>
                  <a:lnTo>
                    <a:pt x="195247" y="33792"/>
                  </a:lnTo>
                  <a:lnTo>
                    <a:pt x="183093" y="53952"/>
                  </a:lnTo>
                  <a:lnTo>
                    <a:pt x="178214" y="65880"/>
                  </a:lnTo>
                  <a:lnTo>
                    <a:pt x="175913" y="91610"/>
                  </a:lnTo>
                  <a:lnTo>
                    <a:pt x="179959" y="116304"/>
                  </a:lnTo>
                  <a:lnTo>
                    <a:pt x="189556" y="135078"/>
                  </a:lnTo>
                  <a:lnTo>
                    <a:pt x="204740" y="148102"/>
                  </a:lnTo>
                  <a:lnTo>
                    <a:pt x="243084" y="165994"/>
                  </a:lnTo>
                  <a:lnTo>
                    <a:pt x="263625" y="167301"/>
                  </a:lnTo>
                  <a:lnTo>
                    <a:pt x="294798" y="16343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81351" y="3022431"/>
              <a:ext cx="234712" cy="317456"/>
            </a:xfrm>
            <a:custGeom>
              <a:avLst/>
              <a:gdLst/>
              <a:ahLst/>
              <a:cxnLst/>
              <a:rect l="0" t="0" r="0" b="0"/>
              <a:pathLst>
                <a:path w="234712" h="317456">
                  <a:moveTo>
                    <a:pt x="118897" y="51890"/>
                  </a:moveTo>
                  <a:lnTo>
                    <a:pt x="104243" y="7927"/>
                  </a:lnTo>
                  <a:lnTo>
                    <a:pt x="97430" y="2694"/>
                  </a:lnTo>
                  <a:lnTo>
                    <a:pt x="77381" y="0"/>
                  </a:lnTo>
                  <a:lnTo>
                    <a:pt x="45375" y="5059"/>
                  </a:lnTo>
                  <a:lnTo>
                    <a:pt x="27339" y="17038"/>
                  </a:lnTo>
                  <a:lnTo>
                    <a:pt x="12694" y="34061"/>
                  </a:lnTo>
                  <a:lnTo>
                    <a:pt x="2286" y="53325"/>
                  </a:lnTo>
                  <a:lnTo>
                    <a:pt x="0" y="73585"/>
                  </a:lnTo>
                  <a:lnTo>
                    <a:pt x="4053" y="93117"/>
                  </a:lnTo>
                  <a:lnTo>
                    <a:pt x="13653" y="109598"/>
                  </a:lnTo>
                  <a:lnTo>
                    <a:pt x="21828" y="114928"/>
                  </a:lnTo>
                  <a:lnTo>
                    <a:pt x="43390" y="120851"/>
                  </a:lnTo>
                  <a:lnTo>
                    <a:pt x="76248" y="118596"/>
                  </a:lnTo>
                  <a:lnTo>
                    <a:pt x="94483" y="107273"/>
                  </a:lnTo>
                  <a:lnTo>
                    <a:pt x="102621" y="99341"/>
                  </a:lnTo>
                  <a:lnTo>
                    <a:pt x="108046" y="98732"/>
                  </a:lnTo>
                  <a:lnTo>
                    <a:pt x="111663" y="103005"/>
                  </a:lnTo>
                  <a:lnTo>
                    <a:pt x="125180" y="156237"/>
                  </a:lnTo>
                  <a:lnTo>
                    <a:pt x="131707" y="210325"/>
                  </a:lnTo>
                  <a:lnTo>
                    <a:pt x="138325" y="266070"/>
                  </a:lnTo>
                  <a:lnTo>
                    <a:pt x="139472" y="308113"/>
                  </a:lnTo>
                  <a:lnTo>
                    <a:pt x="141972" y="315122"/>
                  </a:lnTo>
                  <a:lnTo>
                    <a:pt x="145979" y="317455"/>
                  </a:lnTo>
                  <a:lnTo>
                    <a:pt x="150990" y="316671"/>
                  </a:lnTo>
                  <a:lnTo>
                    <a:pt x="211615" y="278741"/>
                  </a:lnTo>
                  <a:lnTo>
                    <a:pt x="234711" y="27298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242362" y="2969036"/>
              <a:ext cx="176664" cy="185031"/>
            </a:xfrm>
            <a:custGeom>
              <a:avLst/>
              <a:gdLst/>
              <a:ahLst/>
              <a:cxnLst/>
              <a:rect l="0" t="0" r="0" b="0"/>
              <a:pathLst>
                <a:path w="176664" h="185031">
                  <a:moveTo>
                    <a:pt x="0" y="42114"/>
                  </a:moveTo>
                  <a:lnTo>
                    <a:pt x="11179" y="53292"/>
                  </a:lnTo>
                  <a:lnTo>
                    <a:pt x="16667" y="71259"/>
                  </a:lnTo>
                  <a:lnTo>
                    <a:pt x="22819" y="132086"/>
                  </a:lnTo>
                  <a:lnTo>
                    <a:pt x="37697" y="158980"/>
                  </a:lnTo>
                  <a:lnTo>
                    <a:pt x="50290" y="174383"/>
                  </a:lnTo>
                  <a:lnTo>
                    <a:pt x="69924" y="182788"/>
                  </a:lnTo>
                  <a:lnTo>
                    <a:pt x="81711" y="185030"/>
                  </a:lnTo>
                  <a:lnTo>
                    <a:pt x="104167" y="181281"/>
                  </a:lnTo>
                  <a:lnTo>
                    <a:pt x="133420" y="166017"/>
                  </a:lnTo>
                  <a:lnTo>
                    <a:pt x="148205" y="152164"/>
                  </a:lnTo>
                  <a:lnTo>
                    <a:pt x="171148" y="104526"/>
                  </a:lnTo>
                  <a:lnTo>
                    <a:pt x="176663" y="67885"/>
                  </a:lnTo>
                  <a:lnTo>
                    <a:pt x="172708" y="3298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456939" y="2977776"/>
              <a:ext cx="174979" cy="138293"/>
            </a:xfrm>
            <a:custGeom>
              <a:avLst/>
              <a:gdLst/>
              <a:ahLst/>
              <a:cxnLst/>
              <a:rect l="0" t="0" r="0" b="0"/>
              <a:pathLst>
                <a:path w="174979" h="138293">
                  <a:moveTo>
                    <a:pt x="90750" y="64959"/>
                  </a:moveTo>
                  <a:lnTo>
                    <a:pt x="90750" y="42603"/>
                  </a:lnTo>
                  <a:lnTo>
                    <a:pt x="84511" y="25387"/>
                  </a:lnTo>
                  <a:lnTo>
                    <a:pt x="79571" y="17521"/>
                  </a:lnTo>
                  <a:lnTo>
                    <a:pt x="64725" y="5661"/>
                  </a:lnTo>
                  <a:lnTo>
                    <a:pt x="55852" y="861"/>
                  </a:lnTo>
                  <a:lnTo>
                    <a:pt x="47597" y="0"/>
                  </a:lnTo>
                  <a:lnTo>
                    <a:pt x="32186" y="5283"/>
                  </a:lnTo>
                  <a:lnTo>
                    <a:pt x="10357" y="27000"/>
                  </a:lnTo>
                  <a:lnTo>
                    <a:pt x="2377" y="48869"/>
                  </a:lnTo>
                  <a:lnTo>
                    <a:pt x="0" y="74186"/>
                  </a:lnTo>
                  <a:lnTo>
                    <a:pt x="2843" y="101035"/>
                  </a:lnTo>
                  <a:lnTo>
                    <a:pt x="11126" y="122327"/>
                  </a:lnTo>
                  <a:lnTo>
                    <a:pt x="16610" y="131280"/>
                  </a:lnTo>
                  <a:lnTo>
                    <a:pt x="23776" y="136080"/>
                  </a:lnTo>
                  <a:lnTo>
                    <a:pt x="41096" y="138292"/>
                  </a:lnTo>
                  <a:lnTo>
                    <a:pt x="70578" y="127372"/>
                  </a:lnTo>
                  <a:lnTo>
                    <a:pt x="84904" y="112585"/>
                  </a:lnTo>
                  <a:lnTo>
                    <a:pt x="90362" y="103729"/>
                  </a:lnTo>
                  <a:lnTo>
                    <a:pt x="96340" y="100165"/>
                  </a:lnTo>
                  <a:lnTo>
                    <a:pt x="102666" y="100128"/>
                  </a:lnTo>
                  <a:lnTo>
                    <a:pt x="115933" y="106326"/>
                  </a:lnTo>
                  <a:lnTo>
                    <a:pt x="156082" y="130386"/>
                  </a:lnTo>
                  <a:lnTo>
                    <a:pt x="162380" y="131974"/>
                  </a:lnTo>
                  <a:lnTo>
                    <a:pt x="166580" y="131862"/>
                  </a:lnTo>
                  <a:lnTo>
                    <a:pt x="174978" y="1281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84315" y="2832165"/>
              <a:ext cx="21302" cy="252685"/>
            </a:xfrm>
            <a:custGeom>
              <a:avLst/>
              <a:gdLst/>
              <a:ahLst/>
              <a:cxnLst/>
              <a:rect l="0" t="0" r="0" b="0"/>
              <a:pathLst>
                <a:path w="21302" h="252685">
                  <a:moveTo>
                    <a:pt x="21301" y="0"/>
                  </a:moveTo>
                  <a:lnTo>
                    <a:pt x="4534" y="16768"/>
                  </a:lnTo>
                  <a:lnTo>
                    <a:pt x="764" y="26387"/>
                  </a:lnTo>
                  <a:lnTo>
                    <a:pt x="0" y="78565"/>
                  </a:lnTo>
                  <a:lnTo>
                    <a:pt x="5785" y="139262"/>
                  </a:lnTo>
                  <a:lnTo>
                    <a:pt x="17023" y="196311"/>
                  </a:lnTo>
                  <a:lnTo>
                    <a:pt x="21301" y="2526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42487" y="3032207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63544" y="2884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02609" y="2863751"/>
              <a:ext cx="8335" cy="231628"/>
            </a:xfrm>
            <a:custGeom>
              <a:avLst/>
              <a:gdLst/>
              <a:ahLst/>
              <a:cxnLst/>
              <a:rect l="0" t="0" r="0" b="0"/>
              <a:pathLst>
                <a:path w="8335" h="231628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7444" y="164802"/>
                  </a:lnTo>
                  <a:lnTo>
                    <a:pt x="8158" y="211711"/>
                  </a:lnTo>
                  <a:lnTo>
                    <a:pt x="8334" y="2316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58300" y="297956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63585" y="2969036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0" y="0"/>
                  </a:moveTo>
                  <a:lnTo>
                    <a:pt x="57754" y="21331"/>
                  </a:lnTo>
                  <a:lnTo>
                    <a:pt x="7370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063585" y="2926922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157928" y="0"/>
                  </a:moveTo>
                  <a:lnTo>
                    <a:pt x="142286" y="17981"/>
                  </a:lnTo>
                  <a:lnTo>
                    <a:pt x="117495" y="69741"/>
                  </a:lnTo>
                  <a:lnTo>
                    <a:pt x="83987" y="128940"/>
                  </a:lnTo>
                  <a:lnTo>
                    <a:pt x="56104" y="183007"/>
                  </a:lnTo>
                  <a:lnTo>
                    <a:pt x="19623" y="24304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411026" y="2947979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837083" y="2716352"/>
            <a:ext cx="792675" cy="368498"/>
            <a:chOff x="2837083" y="2716352"/>
            <a:chExt cx="792675" cy="368498"/>
          </a:xfrm>
        </p:grpSpPr>
        <p:sp>
          <p:nvSpPr>
            <p:cNvPr id="140" name="Freeform 139"/>
            <p:cNvSpPr/>
            <p:nvPr/>
          </p:nvSpPr>
          <p:spPr>
            <a:xfrm>
              <a:off x="2837083" y="2737409"/>
              <a:ext cx="26669" cy="347441"/>
            </a:xfrm>
            <a:custGeom>
              <a:avLst/>
              <a:gdLst/>
              <a:ahLst/>
              <a:cxnLst/>
              <a:rect l="0" t="0" r="0" b="0"/>
              <a:pathLst>
                <a:path w="26669" h="347441">
                  <a:moveTo>
                    <a:pt x="26668" y="0"/>
                  </a:moveTo>
                  <a:lnTo>
                    <a:pt x="20602" y="32452"/>
                  </a:lnTo>
                  <a:lnTo>
                    <a:pt x="23192" y="53028"/>
                  </a:lnTo>
                  <a:lnTo>
                    <a:pt x="15764" y="80110"/>
                  </a:lnTo>
                  <a:lnTo>
                    <a:pt x="5444" y="111643"/>
                  </a:lnTo>
                  <a:lnTo>
                    <a:pt x="5042" y="161111"/>
                  </a:lnTo>
                  <a:lnTo>
                    <a:pt x="5499" y="223461"/>
                  </a:lnTo>
                  <a:lnTo>
                    <a:pt x="0" y="286166"/>
                  </a:lnTo>
                  <a:lnTo>
                    <a:pt x="5611" y="3474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63792" y="271635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31586" y="57264"/>
                  </a:lnTo>
                  <a:lnTo>
                    <a:pt x="29246" y="88622"/>
                  </a:lnTo>
                  <a:lnTo>
                    <a:pt x="14920" y="150000"/>
                  </a:lnTo>
                  <a:lnTo>
                    <a:pt x="11396" y="212513"/>
                  </a:lnTo>
                  <a:lnTo>
                    <a:pt x="3465" y="269922"/>
                  </a:lnTo>
                  <a:lnTo>
                    <a:pt x="685" y="32320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05865" y="2916393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5835" y="14655"/>
                  </a:lnTo>
                  <a:lnTo>
                    <a:pt x="3392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61648" y="2899325"/>
              <a:ext cx="196943" cy="153960"/>
            </a:xfrm>
            <a:custGeom>
              <a:avLst/>
              <a:gdLst/>
              <a:ahLst/>
              <a:cxnLst/>
              <a:rect l="0" t="0" r="0" b="0"/>
              <a:pathLst>
                <a:path w="196943" h="153960">
                  <a:moveTo>
                    <a:pt x="133771" y="48654"/>
                  </a:moveTo>
                  <a:lnTo>
                    <a:pt x="124196" y="24607"/>
                  </a:lnTo>
                  <a:lnTo>
                    <a:pt x="113528" y="10280"/>
                  </a:lnTo>
                  <a:lnTo>
                    <a:pt x="94749" y="2353"/>
                  </a:lnTo>
                  <a:lnTo>
                    <a:pt x="71974" y="0"/>
                  </a:lnTo>
                  <a:lnTo>
                    <a:pt x="50154" y="2853"/>
                  </a:lnTo>
                  <a:lnTo>
                    <a:pt x="31878" y="11140"/>
                  </a:lnTo>
                  <a:lnTo>
                    <a:pt x="23728" y="16626"/>
                  </a:lnTo>
                  <a:lnTo>
                    <a:pt x="11554" y="35199"/>
                  </a:lnTo>
                  <a:lnTo>
                    <a:pt x="3413" y="59052"/>
                  </a:lnTo>
                  <a:lnTo>
                    <a:pt x="0" y="97618"/>
                  </a:lnTo>
                  <a:lnTo>
                    <a:pt x="3348" y="120718"/>
                  </a:lnTo>
                  <a:lnTo>
                    <a:pt x="11854" y="139564"/>
                  </a:lnTo>
                  <a:lnTo>
                    <a:pt x="17398" y="147865"/>
                  </a:lnTo>
                  <a:lnTo>
                    <a:pt x="25774" y="152230"/>
                  </a:lnTo>
                  <a:lnTo>
                    <a:pt x="47558" y="153959"/>
                  </a:lnTo>
                  <a:lnTo>
                    <a:pt x="80541" y="142767"/>
                  </a:lnTo>
                  <a:lnTo>
                    <a:pt x="106951" y="119043"/>
                  </a:lnTo>
                  <a:lnTo>
                    <a:pt x="124005" y="84198"/>
                  </a:lnTo>
                  <a:lnTo>
                    <a:pt x="128430" y="80539"/>
                  </a:lnTo>
                  <a:lnTo>
                    <a:pt x="132550" y="82779"/>
                  </a:lnTo>
                  <a:lnTo>
                    <a:pt x="153157" y="108817"/>
                  </a:lnTo>
                  <a:lnTo>
                    <a:pt x="169294" y="116337"/>
                  </a:lnTo>
                  <a:lnTo>
                    <a:pt x="196942" y="12235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447837" y="2895336"/>
              <a:ext cx="181921" cy="164047"/>
            </a:xfrm>
            <a:custGeom>
              <a:avLst/>
              <a:gdLst/>
              <a:ahLst/>
              <a:cxnLst/>
              <a:rect l="0" t="0" r="0" b="0"/>
              <a:pathLst>
                <a:path w="181921" h="164047">
                  <a:moveTo>
                    <a:pt x="89738" y="0"/>
                  </a:moveTo>
                  <a:lnTo>
                    <a:pt x="67381" y="0"/>
                  </a:lnTo>
                  <a:lnTo>
                    <a:pt x="36710" y="11179"/>
                  </a:lnTo>
                  <a:lnTo>
                    <a:pt x="5396" y="29309"/>
                  </a:lnTo>
                  <a:lnTo>
                    <a:pt x="754" y="35917"/>
                  </a:lnTo>
                  <a:lnTo>
                    <a:pt x="0" y="42662"/>
                  </a:lnTo>
                  <a:lnTo>
                    <a:pt x="1836" y="49499"/>
                  </a:lnTo>
                  <a:lnTo>
                    <a:pt x="6570" y="55226"/>
                  </a:lnTo>
                  <a:lnTo>
                    <a:pt x="21189" y="64710"/>
                  </a:lnTo>
                  <a:lnTo>
                    <a:pt x="77692" y="83969"/>
                  </a:lnTo>
                  <a:lnTo>
                    <a:pt x="131652" y="101742"/>
                  </a:lnTo>
                  <a:lnTo>
                    <a:pt x="152820" y="108780"/>
                  </a:lnTo>
                  <a:lnTo>
                    <a:pt x="170807" y="122046"/>
                  </a:lnTo>
                  <a:lnTo>
                    <a:pt x="178879" y="130497"/>
                  </a:lnTo>
                  <a:lnTo>
                    <a:pt x="181920" y="138471"/>
                  </a:lnTo>
                  <a:lnTo>
                    <a:pt x="181608" y="146126"/>
                  </a:lnTo>
                  <a:lnTo>
                    <a:pt x="179061" y="153570"/>
                  </a:lnTo>
                  <a:lnTo>
                    <a:pt x="172683" y="158532"/>
                  </a:lnTo>
                  <a:lnTo>
                    <a:pt x="153119" y="164046"/>
                  </a:lnTo>
                  <a:lnTo>
                    <a:pt x="121385" y="161560"/>
                  </a:lnTo>
                  <a:lnTo>
                    <a:pt x="66595" y="150073"/>
                  </a:lnTo>
                  <a:lnTo>
                    <a:pt x="47624" y="1473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242984" y="2537367"/>
            <a:ext cx="2916395" cy="452727"/>
            <a:chOff x="4242984" y="2537367"/>
            <a:chExt cx="2916395" cy="452727"/>
          </a:xfrm>
        </p:grpSpPr>
        <p:sp>
          <p:nvSpPr>
            <p:cNvPr id="146" name="Freeform 145"/>
            <p:cNvSpPr/>
            <p:nvPr/>
          </p:nvSpPr>
          <p:spPr>
            <a:xfrm>
              <a:off x="4242984" y="2663709"/>
              <a:ext cx="251385" cy="231628"/>
            </a:xfrm>
            <a:custGeom>
              <a:avLst/>
              <a:gdLst/>
              <a:ahLst/>
              <a:cxnLst/>
              <a:rect l="0" t="0" r="0" b="0"/>
              <a:pathLst>
                <a:path w="251385" h="231628">
                  <a:moveTo>
                    <a:pt x="0" y="0"/>
                  </a:moveTo>
                  <a:lnTo>
                    <a:pt x="63428" y="17959"/>
                  </a:lnTo>
                  <a:lnTo>
                    <a:pt x="126365" y="38641"/>
                  </a:lnTo>
                  <a:lnTo>
                    <a:pt x="189515" y="59665"/>
                  </a:lnTo>
                  <a:lnTo>
                    <a:pt x="242156" y="77210"/>
                  </a:lnTo>
                  <a:lnTo>
                    <a:pt x="248005" y="83059"/>
                  </a:lnTo>
                  <a:lnTo>
                    <a:pt x="250734" y="90468"/>
                  </a:lnTo>
                  <a:lnTo>
                    <a:pt x="251384" y="98916"/>
                  </a:lnTo>
                  <a:lnTo>
                    <a:pt x="248308" y="106889"/>
                  </a:lnTo>
                  <a:lnTo>
                    <a:pt x="227211" y="129287"/>
                  </a:lnTo>
                  <a:lnTo>
                    <a:pt x="188641" y="154697"/>
                  </a:lnTo>
                  <a:lnTo>
                    <a:pt x="160789" y="170619"/>
                  </a:lnTo>
                  <a:lnTo>
                    <a:pt x="141652" y="182286"/>
                  </a:lnTo>
                  <a:lnTo>
                    <a:pt x="87945" y="199307"/>
                  </a:lnTo>
                  <a:lnTo>
                    <a:pt x="27622" y="226248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569367" y="2853222"/>
              <a:ext cx="64274" cy="136872"/>
            </a:xfrm>
            <a:custGeom>
              <a:avLst/>
              <a:gdLst/>
              <a:ahLst/>
              <a:cxnLst/>
              <a:rect l="0" t="0" r="0" b="0"/>
              <a:pathLst>
                <a:path w="64274" h="136872">
                  <a:moveTo>
                    <a:pt x="0" y="0"/>
                  </a:moveTo>
                  <a:lnTo>
                    <a:pt x="51536" y="37087"/>
                  </a:lnTo>
                  <a:lnTo>
                    <a:pt x="63070" y="55088"/>
                  </a:lnTo>
                  <a:lnTo>
                    <a:pt x="64273" y="64801"/>
                  </a:lnTo>
                  <a:lnTo>
                    <a:pt x="59372" y="84953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95535" y="2642653"/>
              <a:ext cx="237087" cy="168456"/>
            </a:xfrm>
            <a:custGeom>
              <a:avLst/>
              <a:gdLst/>
              <a:ahLst/>
              <a:cxnLst/>
              <a:rect l="0" t="0" r="0" b="0"/>
              <a:pathLst>
                <a:path w="237087" h="168456">
                  <a:moveTo>
                    <a:pt x="237086" y="0"/>
                  </a:moveTo>
                  <a:lnTo>
                    <a:pt x="183212" y="17958"/>
                  </a:lnTo>
                  <a:lnTo>
                    <a:pt x="121165" y="45876"/>
                  </a:lnTo>
                  <a:lnTo>
                    <a:pt x="58092" y="69903"/>
                  </a:lnTo>
                  <a:lnTo>
                    <a:pt x="5458" y="87699"/>
                  </a:lnTo>
                  <a:lnTo>
                    <a:pt x="779" y="92391"/>
                  </a:lnTo>
                  <a:lnTo>
                    <a:pt x="0" y="97859"/>
                  </a:lnTo>
                  <a:lnTo>
                    <a:pt x="1819" y="103844"/>
                  </a:lnTo>
                  <a:lnTo>
                    <a:pt x="13200" y="113613"/>
                  </a:lnTo>
                  <a:lnTo>
                    <a:pt x="72429" y="136677"/>
                  </a:lnTo>
                  <a:lnTo>
                    <a:pt x="132085" y="153222"/>
                  </a:lnTo>
                  <a:lnTo>
                    <a:pt x="178954" y="160117"/>
                  </a:lnTo>
                  <a:lnTo>
                    <a:pt x="205501" y="1684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137906" y="2800580"/>
              <a:ext cx="63627" cy="115814"/>
            </a:xfrm>
            <a:custGeom>
              <a:avLst/>
              <a:gdLst/>
              <a:ahLst/>
              <a:cxnLst/>
              <a:rect l="0" t="0" r="0" b="0"/>
              <a:pathLst>
                <a:path w="63627" h="115814">
                  <a:moveTo>
                    <a:pt x="0" y="0"/>
                  </a:moveTo>
                  <a:lnTo>
                    <a:pt x="58564" y="49498"/>
                  </a:lnTo>
                  <a:lnTo>
                    <a:pt x="62439" y="58735"/>
                  </a:lnTo>
                  <a:lnTo>
                    <a:pt x="63626" y="81477"/>
                  </a:lnTo>
                  <a:lnTo>
                    <a:pt x="61135" y="90582"/>
                  </a:lnTo>
                  <a:lnTo>
                    <a:pt x="42115" y="1158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16933" y="2621595"/>
              <a:ext cx="203037" cy="157929"/>
            </a:xfrm>
            <a:custGeom>
              <a:avLst/>
              <a:gdLst/>
              <a:ahLst/>
              <a:cxnLst/>
              <a:rect l="0" t="0" r="0" b="0"/>
              <a:pathLst>
                <a:path w="203037" h="157929">
                  <a:moveTo>
                    <a:pt x="31585" y="0"/>
                  </a:moveTo>
                  <a:lnTo>
                    <a:pt x="42764" y="11179"/>
                  </a:lnTo>
                  <a:lnTo>
                    <a:pt x="105485" y="31209"/>
                  </a:lnTo>
                  <a:lnTo>
                    <a:pt x="168265" y="47914"/>
                  </a:lnTo>
                  <a:lnTo>
                    <a:pt x="194497" y="50541"/>
                  </a:lnTo>
                  <a:lnTo>
                    <a:pt x="201024" y="53582"/>
                  </a:lnTo>
                  <a:lnTo>
                    <a:pt x="203036" y="57948"/>
                  </a:lnTo>
                  <a:lnTo>
                    <a:pt x="202038" y="63199"/>
                  </a:lnTo>
                  <a:lnTo>
                    <a:pt x="191570" y="75272"/>
                  </a:lnTo>
                  <a:lnTo>
                    <a:pt x="165946" y="92103"/>
                  </a:lnTo>
                  <a:lnTo>
                    <a:pt x="114312" y="111955"/>
                  </a:lnTo>
                  <a:lnTo>
                    <a:pt x="54062" y="13539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27461" y="280058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94197" y="17475"/>
                  </a:lnTo>
                  <a:lnTo>
                    <a:pt x="41310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32787" y="2811108"/>
              <a:ext cx="62597" cy="115815"/>
            </a:xfrm>
            <a:custGeom>
              <a:avLst/>
              <a:gdLst/>
              <a:ahLst/>
              <a:cxnLst/>
              <a:rect l="0" t="0" r="0" b="0"/>
              <a:pathLst>
                <a:path w="62597" h="115815">
                  <a:moveTo>
                    <a:pt x="0" y="0"/>
                  </a:moveTo>
                  <a:lnTo>
                    <a:pt x="55088" y="49499"/>
                  </a:lnTo>
                  <a:lnTo>
                    <a:pt x="60122" y="57566"/>
                  </a:lnTo>
                  <a:lnTo>
                    <a:pt x="62596" y="75888"/>
                  </a:lnTo>
                  <a:lnTo>
                    <a:pt x="59278" y="8334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113570" y="2600538"/>
              <a:ext cx="224586" cy="147400"/>
            </a:xfrm>
            <a:custGeom>
              <a:avLst/>
              <a:gdLst/>
              <a:ahLst/>
              <a:cxnLst/>
              <a:rect l="0" t="0" r="0" b="0"/>
              <a:pathLst>
                <a:path w="224586" h="147400">
                  <a:moveTo>
                    <a:pt x="214057" y="0"/>
                  </a:moveTo>
                  <a:lnTo>
                    <a:pt x="159012" y="25194"/>
                  </a:lnTo>
                  <a:lnTo>
                    <a:pt x="99544" y="45244"/>
                  </a:lnTo>
                  <a:lnTo>
                    <a:pt x="45773" y="66241"/>
                  </a:lnTo>
                  <a:lnTo>
                    <a:pt x="3521" y="86265"/>
                  </a:lnTo>
                  <a:lnTo>
                    <a:pt x="0" y="90265"/>
                  </a:lnTo>
                  <a:lnTo>
                    <a:pt x="1162" y="94102"/>
                  </a:lnTo>
                  <a:lnTo>
                    <a:pt x="11813" y="101485"/>
                  </a:lnTo>
                  <a:lnTo>
                    <a:pt x="68559" y="122807"/>
                  </a:lnTo>
                  <a:lnTo>
                    <a:pt x="120369" y="133746"/>
                  </a:lnTo>
                  <a:lnTo>
                    <a:pt x="181226" y="143695"/>
                  </a:lnTo>
                  <a:lnTo>
                    <a:pt x="224585" y="1473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127585" y="2800580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6081" y="0"/>
                  </a:lnTo>
                  <a:lnTo>
                    <a:pt x="29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96083" y="2821637"/>
              <a:ext cx="73721" cy="105286"/>
            </a:xfrm>
            <a:custGeom>
              <a:avLst/>
              <a:gdLst/>
              <a:ahLst/>
              <a:cxnLst/>
              <a:rect l="0" t="0" r="0" b="0"/>
              <a:pathLst>
                <a:path w="73721" h="105286">
                  <a:moveTo>
                    <a:pt x="0" y="0"/>
                  </a:moveTo>
                  <a:lnTo>
                    <a:pt x="19150" y="16811"/>
                  </a:lnTo>
                  <a:lnTo>
                    <a:pt x="67627" y="49498"/>
                  </a:lnTo>
                  <a:lnTo>
                    <a:pt x="71992" y="57565"/>
                  </a:lnTo>
                  <a:lnTo>
                    <a:pt x="73720" y="75887"/>
                  </a:lnTo>
                  <a:lnTo>
                    <a:pt x="70203" y="83347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38197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06694" y="264265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29558" y="10722"/>
                  </a:lnTo>
                  <a:lnTo>
                    <a:pt x="68534" y="19464"/>
                  </a:lnTo>
                  <a:lnTo>
                    <a:pt x="17474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38280" y="2763405"/>
              <a:ext cx="221099" cy="16119"/>
            </a:xfrm>
            <a:custGeom>
              <a:avLst/>
              <a:gdLst/>
              <a:ahLst/>
              <a:cxnLst/>
              <a:rect l="0" t="0" r="0" b="0"/>
              <a:pathLst>
                <a:path w="221099" h="16119">
                  <a:moveTo>
                    <a:pt x="221098" y="5589"/>
                  </a:moveTo>
                  <a:lnTo>
                    <a:pt x="204330" y="0"/>
                  </a:lnTo>
                  <a:lnTo>
                    <a:pt x="151582" y="3272"/>
                  </a:lnTo>
                  <a:lnTo>
                    <a:pt x="94889" y="5132"/>
                  </a:lnTo>
                  <a:lnTo>
                    <a:pt x="38630" y="1108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948808" y="2537367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157927" y="0"/>
                  </a:moveTo>
                  <a:lnTo>
                    <a:pt x="131563" y="55045"/>
                  </a:lnTo>
                  <a:lnTo>
                    <a:pt x="98030" y="114513"/>
                  </a:lnTo>
                  <a:lnTo>
                    <a:pt x="70144" y="166076"/>
                  </a:lnTo>
                  <a:lnTo>
                    <a:pt x="42104" y="218203"/>
                  </a:lnTo>
                  <a:lnTo>
                    <a:pt x="6238" y="27777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3387" y="31585"/>
            <a:ext cx="3210386" cy="560156"/>
            <a:chOff x="243387" y="31585"/>
            <a:chExt cx="3210386" cy="560156"/>
          </a:xfrm>
        </p:grpSpPr>
        <p:sp>
          <p:nvSpPr>
            <p:cNvPr id="2" name="Freeform 1"/>
            <p:cNvSpPr/>
            <p:nvPr/>
          </p:nvSpPr>
          <p:spPr>
            <a:xfrm>
              <a:off x="243387" y="67467"/>
              <a:ext cx="240924" cy="398819"/>
            </a:xfrm>
            <a:custGeom>
              <a:avLst/>
              <a:gdLst/>
              <a:ahLst/>
              <a:cxnLst/>
              <a:rect l="0" t="0" r="0" b="0"/>
              <a:pathLst>
                <a:path w="240924" h="398819">
                  <a:moveTo>
                    <a:pt x="177752" y="100988"/>
                  </a:moveTo>
                  <a:lnTo>
                    <a:pt x="188931" y="89810"/>
                  </a:lnTo>
                  <a:lnTo>
                    <a:pt x="189884" y="83008"/>
                  </a:lnTo>
                  <a:lnTo>
                    <a:pt x="184704" y="66091"/>
                  </a:lnTo>
                  <a:lnTo>
                    <a:pt x="168634" y="36836"/>
                  </a:lnTo>
                  <a:lnTo>
                    <a:pt x="143465" y="11530"/>
                  </a:lnTo>
                  <a:lnTo>
                    <a:pt x="120790" y="2738"/>
                  </a:lnTo>
                  <a:lnTo>
                    <a:pt x="96284" y="0"/>
                  </a:lnTo>
                  <a:lnTo>
                    <a:pt x="73694" y="2682"/>
                  </a:lnTo>
                  <a:lnTo>
                    <a:pt x="55075" y="10893"/>
                  </a:lnTo>
                  <a:lnTo>
                    <a:pt x="39001" y="23512"/>
                  </a:lnTo>
                  <a:lnTo>
                    <a:pt x="24058" y="40818"/>
                  </a:lnTo>
                  <a:lnTo>
                    <a:pt x="15857" y="66447"/>
                  </a:lnTo>
                  <a:lnTo>
                    <a:pt x="5003" y="124971"/>
                  </a:lnTo>
                  <a:lnTo>
                    <a:pt x="0" y="181592"/>
                  </a:lnTo>
                  <a:lnTo>
                    <a:pt x="2131" y="234717"/>
                  </a:lnTo>
                  <a:lnTo>
                    <a:pt x="17928" y="291258"/>
                  </a:lnTo>
                  <a:lnTo>
                    <a:pt x="42986" y="352154"/>
                  </a:lnTo>
                  <a:lnTo>
                    <a:pt x="60093" y="379219"/>
                  </a:lnTo>
                  <a:lnTo>
                    <a:pt x="76326" y="391543"/>
                  </a:lnTo>
                  <a:lnTo>
                    <a:pt x="85568" y="396467"/>
                  </a:lnTo>
                  <a:lnTo>
                    <a:pt x="108316" y="398818"/>
                  </a:lnTo>
                  <a:lnTo>
                    <a:pt x="132854" y="394794"/>
                  </a:lnTo>
                  <a:lnTo>
                    <a:pt x="165229" y="379375"/>
                  </a:lnTo>
                  <a:lnTo>
                    <a:pt x="190159" y="358818"/>
                  </a:lnTo>
                  <a:lnTo>
                    <a:pt x="234589" y="304759"/>
                  </a:lnTo>
                  <a:lnTo>
                    <a:pt x="240923" y="290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7355" y="73699"/>
              <a:ext cx="156469" cy="326384"/>
            </a:xfrm>
            <a:custGeom>
              <a:avLst/>
              <a:gdLst/>
              <a:ahLst/>
              <a:cxnLst/>
              <a:rect l="0" t="0" r="0" b="0"/>
              <a:pathLst>
                <a:path w="156469" h="326384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10051" y="170097"/>
                  </a:lnTo>
                  <a:lnTo>
                    <a:pt x="17712" y="224932"/>
                  </a:lnTo>
                  <a:lnTo>
                    <a:pt x="19225" y="280824"/>
                  </a:lnTo>
                  <a:lnTo>
                    <a:pt x="19487" y="313534"/>
                  </a:lnTo>
                  <a:lnTo>
                    <a:pt x="22696" y="290527"/>
                  </a:lnTo>
                  <a:lnTo>
                    <a:pt x="38723" y="234357"/>
                  </a:lnTo>
                  <a:lnTo>
                    <a:pt x="49935" y="211783"/>
                  </a:lnTo>
                  <a:lnTo>
                    <a:pt x="68956" y="196291"/>
                  </a:lnTo>
                  <a:lnTo>
                    <a:pt x="80579" y="190522"/>
                  </a:lnTo>
                  <a:lnTo>
                    <a:pt x="90668" y="189016"/>
                  </a:lnTo>
                  <a:lnTo>
                    <a:pt x="108116" y="193582"/>
                  </a:lnTo>
                  <a:lnTo>
                    <a:pt x="123670" y="206529"/>
                  </a:lnTo>
                  <a:lnTo>
                    <a:pt x="142461" y="233549"/>
                  </a:lnTo>
                  <a:lnTo>
                    <a:pt x="150243" y="254708"/>
                  </a:lnTo>
                  <a:lnTo>
                    <a:pt x="155239" y="300180"/>
                  </a:lnTo>
                  <a:lnTo>
                    <a:pt x="15646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0558" y="250895"/>
              <a:ext cx="185422" cy="159717"/>
            </a:xfrm>
            <a:custGeom>
              <a:avLst/>
              <a:gdLst/>
              <a:ahLst/>
              <a:cxnLst/>
              <a:rect l="0" t="0" r="0" b="0"/>
              <a:pathLst>
                <a:path w="185422" h="159717">
                  <a:moveTo>
                    <a:pt x="111721" y="64959"/>
                  </a:moveTo>
                  <a:lnTo>
                    <a:pt x="102146" y="33677"/>
                  </a:lnTo>
                  <a:lnTo>
                    <a:pt x="91478" y="17521"/>
                  </a:lnTo>
                  <a:lnTo>
                    <a:pt x="75818" y="5661"/>
                  </a:lnTo>
                  <a:lnTo>
                    <a:pt x="66729" y="861"/>
                  </a:lnTo>
                  <a:lnTo>
                    <a:pt x="58330" y="0"/>
                  </a:lnTo>
                  <a:lnTo>
                    <a:pt x="42758" y="5283"/>
                  </a:lnTo>
                  <a:lnTo>
                    <a:pt x="20838" y="21411"/>
                  </a:lnTo>
                  <a:lnTo>
                    <a:pt x="9717" y="40535"/>
                  </a:lnTo>
                  <a:lnTo>
                    <a:pt x="0" y="77610"/>
                  </a:lnTo>
                  <a:lnTo>
                    <a:pt x="240" y="118231"/>
                  </a:lnTo>
                  <a:lnTo>
                    <a:pt x="2305" y="132059"/>
                  </a:lnTo>
                  <a:lnTo>
                    <a:pt x="8362" y="141278"/>
                  </a:lnTo>
                  <a:lnTo>
                    <a:pt x="17079" y="147424"/>
                  </a:lnTo>
                  <a:lnTo>
                    <a:pt x="27569" y="151521"/>
                  </a:lnTo>
                  <a:lnTo>
                    <a:pt x="38072" y="151913"/>
                  </a:lnTo>
                  <a:lnTo>
                    <a:pt x="59101" y="146109"/>
                  </a:lnTo>
                  <a:lnTo>
                    <a:pt x="77026" y="132612"/>
                  </a:lnTo>
                  <a:lnTo>
                    <a:pt x="91622" y="114914"/>
                  </a:lnTo>
                  <a:lnTo>
                    <a:pt x="102008" y="95350"/>
                  </a:lnTo>
                  <a:lnTo>
                    <a:pt x="106416" y="92239"/>
                  </a:lnTo>
                  <a:lnTo>
                    <a:pt x="110524" y="93674"/>
                  </a:lnTo>
                  <a:lnTo>
                    <a:pt x="118208" y="104628"/>
                  </a:lnTo>
                  <a:lnTo>
                    <a:pt x="135793" y="137136"/>
                  </a:lnTo>
                  <a:lnTo>
                    <a:pt x="141807" y="144663"/>
                  </a:lnTo>
                  <a:lnTo>
                    <a:pt x="157848" y="153026"/>
                  </a:lnTo>
                  <a:lnTo>
                    <a:pt x="185421" y="159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1868" y="279131"/>
              <a:ext cx="165667" cy="312610"/>
            </a:xfrm>
            <a:custGeom>
              <a:avLst/>
              <a:gdLst/>
              <a:ahLst/>
              <a:cxnLst/>
              <a:rect l="0" t="0" r="0" b="0"/>
              <a:pathLst>
                <a:path w="165667" h="312610">
                  <a:moveTo>
                    <a:pt x="5168" y="99894"/>
                  </a:moveTo>
                  <a:lnTo>
                    <a:pt x="10757" y="158511"/>
                  </a:lnTo>
                  <a:lnTo>
                    <a:pt x="20786" y="218751"/>
                  </a:lnTo>
                  <a:lnTo>
                    <a:pt x="22187" y="277893"/>
                  </a:lnTo>
                  <a:lnTo>
                    <a:pt x="19439" y="310172"/>
                  </a:lnTo>
                  <a:lnTo>
                    <a:pt x="17022" y="312609"/>
                  </a:lnTo>
                  <a:lnTo>
                    <a:pt x="14240" y="309555"/>
                  </a:lnTo>
                  <a:lnTo>
                    <a:pt x="11216" y="302839"/>
                  </a:lnTo>
                  <a:lnTo>
                    <a:pt x="10976" y="286018"/>
                  </a:lnTo>
                  <a:lnTo>
                    <a:pt x="12428" y="266844"/>
                  </a:lnTo>
                  <a:lnTo>
                    <a:pt x="6355" y="209920"/>
                  </a:lnTo>
                  <a:lnTo>
                    <a:pt x="4233" y="155596"/>
                  </a:lnTo>
                  <a:lnTo>
                    <a:pt x="0" y="99806"/>
                  </a:lnTo>
                  <a:lnTo>
                    <a:pt x="4147" y="43725"/>
                  </a:lnTo>
                  <a:lnTo>
                    <a:pt x="10953" y="21898"/>
                  </a:lnTo>
                  <a:lnTo>
                    <a:pt x="16044" y="12802"/>
                  </a:lnTo>
                  <a:lnTo>
                    <a:pt x="24117" y="6738"/>
                  </a:lnTo>
                  <a:lnTo>
                    <a:pt x="45565" y="0"/>
                  </a:lnTo>
                  <a:lnTo>
                    <a:pt x="83948" y="1796"/>
                  </a:lnTo>
                  <a:lnTo>
                    <a:pt x="104912" y="9892"/>
                  </a:lnTo>
                  <a:lnTo>
                    <a:pt x="143024" y="34153"/>
                  </a:lnTo>
                  <a:lnTo>
                    <a:pt x="157294" y="50789"/>
                  </a:lnTo>
                  <a:lnTo>
                    <a:pt x="162737" y="60138"/>
                  </a:lnTo>
                  <a:lnTo>
                    <a:pt x="165666" y="83005"/>
                  </a:lnTo>
                  <a:lnTo>
                    <a:pt x="164809" y="95654"/>
                  </a:lnTo>
                  <a:lnTo>
                    <a:pt x="159558" y="104086"/>
                  </a:lnTo>
                  <a:lnTo>
                    <a:pt x="151379" y="109708"/>
                  </a:lnTo>
                  <a:lnTo>
                    <a:pt x="128642" y="115954"/>
                  </a:lnTo>
                  <a:lnTo>
                    <a:pt x="85297" y="118301"/>
                  </a:lnTo>
                  <a:lnTo>
                    <a:pt x="26225" y="110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3472" y="94756"/>
              <a:ext cx="15720" cy="294799"/>
            </a:xfrm>
            <a:custGeom>
              <a:avLst/>
              <a:gdLst/>
              <a:ahLst/>
              <a:cxnLst/>
              <a:rect l="0" t="0" r="0" b="0"/>
              <a:pathLst>
                <a:path w="15720" h="294799">
                  <a:moveTo>
                    <a:pt x="15719" y="0"/>
                  </a:moveTo>
                  <a:lnTo>
                    <a:pt x="7386" y="37478"/>
                  </a:lnTo>
                  <a:lnTo>
                    <a:pt x="11214" y="94491"/>
                  </a:lnTo>
                  <a:lnTo>
                    <a:pt x="13659" y="153672"/>
                  </a:lnTo>
                  <a:lnTo>
                    <a:pt x="7210" y="210423"/>
                  </a:lnTo>
                  <a:lnTo>
                    <a:pt x="0" y="266693"/>
                  </a:lnTo>
                  <a:lnTo>
                    <a:pt x="154" y="282307"/>
                  </a:lnTo>
                  <a:lnTo>
                    <a:pt x="51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21056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3" y="3120"/>
                  </a:lnTo>
                  <a:lnTo>
                    <a:pt x="92737" y="8334"/>
                  </a:lnTo>
                  <a:lnTo>
                    <a:pt x="2975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60174" y="196837"/>
              <a:ext cx="150690" cy="184084"/>
            </a:xfrm>
            <a:custGeom>
              <a:avLst/>
              <a:gdLst/>
              <a:ahLst/>
              <a:cxnLst/>
              <a:rect l="0" t="0" r="0" b="0"/>
              <a:pathLst>
                <a:path w="150690" h="184084">
                  <a:moveTo>
                    <a:pt x="24302" y="87432"/>
                  </a:moveTo>
                  <a:lnTo>
                    <a:pt x="82919" y="87432"/>
                  </a:lnTo>
                  <a:lnTo>
                    <a:pt x="117709" y="81843"/>
                  </a:lnTo>
                  <a:lnTo>
                    <a:pt x="144655" y="67189"/>
                  </a:lnTo>
                  <a:lnTo>
                    <a:pt x="148991" y="59898"/>
                  </a:lnTo>
                  <a:lnTo>
                    <a:pt x="150689" y="42439"/>
                  </a:lnTo>
                  <a:lnTo>
                    <a:pt x="144425" y="26101"/>
                  </a:lnTo>
                  <a:lnTo>
                    <a:pt x="139479" y="18469"/>
                  </a:lnTo>
                  <a:lnTo>
                    <a:pt x="124625" y="6869"/>
                  </a:lnTo>
                  <a:lnTo>
                    <a:pt x="115751" y="2138"/>
                  </a:lnTo>
                  <a:lnTo>
                    <a:pt x="93412" y="0"/>
                  </a:lnTo>
                  <a:lnTo>
                    <a:pt x="69056" y="4120"/>
                  </a:lnTo>
                  <a:lnTo>
                    <a:pt x="46532" y="13750"/>
                  </a:lnTo>
                  <a:lnTo>
                    <a:pt x="31063" y="28948"/>
                  </a:lnTo>
                  <a:lnTo>
                    <a:pt x="15777" y="60355"/>
                  </a:lnTo>
                  <a:lnTo>
                    <a:pt x="131" y="112889"/>
                  </a:lnTo>
                  <a:lnTo>
                    <a:pt x="0" y="124290"/>
                  </a:lnTo>
                  <a:lnTo>
                    <a:pt x="6092" y="143198"/>
                  </a:lnTo>
                  <a:lnTo>
                    <a:pt x="28265" y="166996"/>
                  </a:lnTo>
                  <a:lnTo>
                    <a:pt x="57062" y="183276"/>
                  </a:lnTo>
                  <a:lnTo>
                    <a:pt x="67199" y="184083"/>
                  </a:lnTo>
                  <a:lnTo>
                    <a:pt x="119059" y="171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8267" y="210569"/>
              <a:ext cx="109951" cy="191877"/>
            </a:xfrm>
            <a:custGeom>
              <a:avLst/>
              <a:gdLst/>
              <a:ahLst/>
              <a:cxnLst/>
              <a:rect l="0" t="0" r="0" b="0"/>
              <a:pathLst>
                <a:path w="109951" h="191877">
                  <a:moveTo>
                    <a:pt x="15194" y="73700"/>
                  </a:moveTo>
                  <a:lnTo>
                    <a:pt x="18313" y="116392"/>
                  </a:lnTo>
                  <a:lnTo>
                    <a:pt x="36525" y="179036"/>
                  </a:lnTo>
                  <a:lnTo>
                    <a:pt x="39943" y="189547"/>
                  </a:lnTo>
                  <a:lnTo>
                    <a:pt x="39882" y="191876"/>
                  </a:lnTo>
                  <a:lnTo>
                    <a:pt x="29788" y="173966"/>
                  </a:lnTo>
                  <a:lnTo>
                    <a:pt x="8223" y="114203"/>
                  </a:lnTo>
                  <a:lnTo>
                    <a:pt x="0" y="76862"/>
                  </a:lnTo>
                  <a:lnTo>
                    <a:pt x="1812" y="54048"/>
                  </a:lnTo>
                  <a:lnTo>
                    <a:pt x="9636" y="35330"/>
                  </a:lnTo>
                  <a:lnTo>
                    <a:pt x="14998" y="27063"/>
                  </a:lnTo>
                  <a:lnTo>
                    <a:pt x="30315" y="14758"/>
                  </a:lnTo>
                  <a:lnTo>
                    <a:pt x="49990" y="6559"/>
                  </a:lnTo>
                  <a:lnTo>
                    <a:pt x="1099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3426" y="31585"/>
              <a:ext cx="293213" cy="361586"/>
            </a:xfrm>
            <a:custGeom>
              <a:avLst/>
              <a:gdLst/>
              <a:ahLst/>
              <a:cxnLst/>
              <a:rect l="0" t="0" r="0" b="0"/>
              <a:pathLst>
                <a:path w="293213" h="361586">
                  <a:moveTo>
                    <a:pt x="116988" y="0"/>
                  </a:moveTo>
                  <a:lnTo>
                    <a:pt x="67490" y="55087"/>
                  </a:lnTo>
                  <a:lnTo>
                    <a:pt x="11689" y="115635"/>
                  </a:lnTo>
                  <a:lnTo>
                    <a:pt x="4675" y="122713"/>
                  </a:lnTo>
                  <a:lnTo>
                    <a:pt x="1168" y="122753"/>
                  </a:lnTo>
                  <a:lnTo>
                    <a:pt x="0" y="118100"/>
                  </a:lnTo>
                  <a:lnTo>
                    <a:pt x="2992" y="100452"/>
                  </a:lnTo>
                  <a:lnTo>
                    <a:pt x="12121" y="77011"/>
                  </a:lnTo>
                  <a:lnTo>
                    <a:pt x="27097" y="57234"/>
                  </a:lnTo>
                  <a:lnTo>
                    <a:pt x="58378" y="32946"/>
                  </a:lnTo>
                  <a:lnTo>
                    <a:pt x="105281" y="9367"/>
                  </a:lnTo>
                  <a:lnTo>
                    <a:pt x="126993" y="7283"/>
                  </a:lnTo>
                  <a:lnTo>
                    <a:pt x="148341" y="11426"/>
                  </a:lnTo>
                  <a:lnTo>
                    <a:pt x="178920" y="26912"/>
                  </a:lnTo>
                  <a:lnTo>
                    <a:pt x="195596" y="39647"/>
                  </a:lnTo>
                  <a:lnTo>
                    <a:pt x="207687" y="59345"/>
                  </a:lnTo>
                  <a:lnTo>
                    <a:pt x="214621" y="82527"/>
                  </a:lnTo>
                  <a:lnTo>
                    <a:pt x="213803" y="104529"/>
                  </a:lnTo>
                  <a:lnTo>
                    <a:pt x="201176" y="136647"/>
                  </a:lnTo>
                  <a:lnTo>
                    <a:pt x="177028" y="162800"/>
                  </a:lnTo>
                  <a:lnTo>
                    <a:pt x="151471" y="171792"/>
                  </a:lnTo>
                  <a:lnTo>
                    <a:pt x="136467" y="174189"/>
                  </a:lnTo>
                  <a:lnTo>
                    <a:pt x="128804" y="172278"/>
                  </a:lnTo>
                  <a:lnTo>
                    <a:pt x="126036" y="167495"/>
                  </a:lnTo>
                  <a:lnTo>
                    <a:pt x="126529" y="160796"/>
                  </a:lnTo>
                  <a:lnTo>
                    <a:pt x="131538" y="156330"/>
                  </a:lnTo>
                  <a:lnTo>
                    <a:pt x="149581" y="151368"/>
                  </a:lnTo>
                  <a:lnTo>
                    <a:pt x="198122" y="156589"/>
                  </a:lnTo>
                  <a:lnTo>
                    <a:pt x="230715" y="166759"/>
                  </a:lnTo>
                  <a:lnTo>
                    <a:pt x="270669" y="197233"/>
                  </a:lnTo>
                  <a:lnTo>
                    <a:pt x="286655" y="223386"/>
                  </a:lnTo>
                  <a:lnTo>
                    <a:pt x="293212" y="264540"/>
                  </a:lnTo>
                  <a:lnTo>
                    <a:pt x="289565" y="308189"/>
                  </a:lnTo>
                  <a:lnTo>
                    <a:pt x="277917" y="333505"/>
                  </a:lnTo>
                  <a:lnTo>
                    <a:pt x="269897" y="345169"/>
                  </a:lnTo>
                  <a:lnTo>
                    <a:pt x="259872" y="352945"/>
                  </a:lnTo>
                  <a:lnTo>
                    <a:pt x="236254" y="361585"/>
                  </a:lnTo>
                  <a:lnTo>
                    <a:pt x="191061" y="360860"/>
                  </a:lnTo>
                  <a:lnTo>
                    <a:pt x="140199" y="348965"/>
                  </a:lnTo>
                  <a:lnTo>
                    <a:pt x="99476" y="325298"/>
                  </a:lnTo>
                  <a:lnTo>
                    <a:pt x="6434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1554" y="31585"/>
              <a:ext cx="221100" cy="362501"/>
            </a:xfrm>
            <a:custGeom>
              <a:avLst/>
              <a:gdLst/>
              <a:ahLst/>
              <a:cxnLst/>
              <a:rect l="0" t="0" r="0" b="0"/>
              <a:pathLst>
                <a:path w="221100" h="362501">
                  <a:moveTo>
                    <a:pt x="0" y="42114"/>
                  </a:moveTo>
                  <a:lnTo>
                    <a:pt x="5589" y="100731"/>
                  </a:lnTo>
                  <a:lnTo>
                    <a:pt x="25194" y="162140"/>
                  </a:lnTo>
                  <a:lnTo>
                    <a:pt x="44664" y="220544"/>
                  </a:lnTo>
                  <a:lnTo>
                    <a:pt x="70694" y="277141"/>
                  </a:lnTo>
                  <a:lnTo>
                    <a:pt x="89960" y="332211"/>
                  </a:lnTo>
                  <a:lnTo>
                    <a:pt x="97694" y="355880"/>
                  </a:lnTo>
                  <a:lnTo>
                    <a:pt x="103734" y="361255"/>
                  </a:lnTo>
                  <a:lnTo>
                    <a:pt x="111270" y="362500"/>
                  </a:lnTo>
                  <a:lnTo>
                    <a:pt x="119803" y="360989"/>
                  </a:lnTo>
                  <a:lnTo>
                    <a:pt x="126662" y="354133"/>
                  </a:lnTo>
                  <a:lnTo>
                    <a:pt x="141905" y="316538"/>
                  </a:lnTo>
                  <a:lnTo>
                    <a:pt x="157535" y="254552"/>
                  </a:lnTo>
                  <a:lnTo>
                    <a:pt x="171888" y="196901"/>
                  </a:lnTo>
                  <a:lnTo>
                    <a:pt x="185988" y="140453"/>
                  </a:lnTo>
                  <a:lnTo>
                    <a:pt x="200038" y="84242"/>
                  </a:lnTo>
                  <a:lnTo>
                    <a:pt x="216419" y="24785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3154" y="231626"/>
              <a:ext cx="120344" cy="140066"/>
            </a:xfrm>
            <a:custGeom>
              <a:avLst/>
              <a:gdLst/>
              <a:ahLst/>
              <a:cxnLst/>
              <a:rect l="0" t="0" r="0" b="0"/>
              <a:pathLst>
                <a:path w="120344" h="140066">
                  <a:moveTo>
                    <a:pt x="95312" y="42114"/>
                  </a:moveTo>
                  <a:lnTo>
                    <a:pt x="84134" y="30936"/>
                  </a:lnTo>
                  <a:lnTo>
                    <a:pt x="76161" y="28813"/>
                  </a:lnTo>
                  <a:lnTo>
                    <a:pt x="54825" y="29574"/>
                  </a:lnTo>
                  <a:lnTo>
                    <a:pt x="35984" y="36931"/>
                  </a:lnTo>
                  <a:lnTo>
                    <a:pt x="4824" y="60718"/>
                  </a:lnTo>
                  <a:lnTo>
                    <a:pt x="1062" y="68555"/>
                  </a:lnTo>
                  <a:lnTo>
                    <a:pt x="0" y="86621"/>
                  </a:lnTo>
                  <a:lnTo>
                    <a:pt x="5980" y="122112"/>
                  </a:lnTo>
                  <a:lnTo>
                    <a:pt x="13531" y="130541"/>
                  </a:lnTo>
                  <a:lnTo>
                    <a:pt x="37518" y="139907"/>
                  </a:lnTo>
                  <a:lnTo>
                    <a:pt x="48594" y="140065"/>
                  </a:lnTo>
                  <a:lnTo>
                    <a:pt x="67139" y="134001"/>
                  </a:lnTo>
                  <a:lnTo>
                    <a:pt x="90734" y="117433"/>
                  </a:lnTo>
                  <a:lnTo>
                    <a:pt x="106954" y="92117"/>
                  </a:lnTo>
                  <a:lnTo>
                    <a:pt x="119168" y="62389"/>
                  </a:lnTo>
                  <a:lnTo>
                    <a:pt x="120343" y="41767"/>
                  </a:lnTo>
                  <a:lnTo>
                    <a:pt x="119018" y="31354"/>
                  </a:lnTo>
                  <a:lnTo>
                    <a:pt x="111307" y="16665"/>
                  </a:lnTo>
                  <a:lnTo>
                    <a:pt x="95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5942" y="251538"/>
              <a:ext cx="133623" cy="156255"/>
            </a:xfrm>
            <a:custGeom>
              <a:avLst/>
              <a:gdLst/>
              <a:ahLst/>
              <a:cxnLst/>
              <a:rect l="0" t="0" r="0" b="0"/>
              <a:pathLst>
                <a:path w="133623" h="156255">
                  <a:moveTo>
                    <a:pt x="112565" y="32731"/>
                  </a:moveTo>
                  <a:lnTo>
                    <a:pt x="83257" y="3423"/>
                  </a:lnTo>
                  <a:lnTo>
                    <a:pt x="75479" y="324"/>
                  </a:lnTo>
                  <a:lnTo>
                    <a:pt x="57478" y="0"/>
                  </a:lnTo>
                  <a:lnTo>
                    <a:pt x="27613" y="11985"/>
                  </a:lnTo>
                  <a:lnTo>
                    <a:pt x="13198" y="27020"/>
                  </a:lnTo>
                  <a:lnTo>
                    <a:pt x="7716" y="35943"/>
                  </a:lnTo>
                  <a:lnTo>
                    <a:pt x="0" y="76446"/>
                  </a:lnTo>
                  <a:lnTo>
                    <a:pt x="4435" y="99343"/>
                  </a:lnTo>
                  <a:lnTo>
                    <a:pt x="15374" y="117319"/>
                  </a:lnTo>
                  <a:lnTo>
                    <a:pt x="41264" y="139422"/>
                  </a:lnTo>
                  <a:lnTo>
                    <a:pt x="60989" y="149559"/>
                  </a:lnTo>
                  <a:lnTo>
                    <a:pt x="97413" y="156254"/>
                  </a:lnTo>
                  <a:lnTo>
                    <a:pt x="114800" y="154701"/>
                  </a:lnTo>
                  <a:lnTo>
                    <a:pt x="133622" y="148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7824" y="273029"/>
              <a:ext cx="206011" cy="139155"/>
            </a:xfrm>
            <a:custGeom>
              <a:avLst/>
              <a:gdLst/>
              <a:ahLst/>
              <a:cxnLst/>
              <a:rect l="0" t="0" r="0" b="0"/>
              <a:pathLst>
                <a:path w="206011" h="139155">
                  <a:moveTo>
                    <a:pt x="100725" y="42825"/>
                  </a:moveTo>
                  <a:lnTo>
                    <a:pt x="95136" y="26058"/>
                  </a:lnTo>
                  <a:lnTo>
                    <a:pt x="83033" y="11587"/>
                  </a:lnTo>
                  <a:lnTo>
                    <a:pt x="74892" y="4452"/>
                  </a:lnTo>
                  <a:lnTo>
                    <a:pt x="64786" y="865"/>
                  </a:lnTo>
                  <a:lnTo>
                    <a:pt x="41078" y="0"/>
                  </a:lnTo>
                  <a:lnTo>
                    <a:pt x="30545" y="3747"/>
                  </a:lnTo>
                  <a:lnTo>
                    <a:pt x="12602" y="17268"/>
                  </a:lnTo>
                  <a:lnTo>
                    <a:pt x="3067" y="41215"/>
                  </a:lnTo>
                  <a:lnTo>
                    <a:pt x="0" y="69016"/>
                  </a:lnTo>
                  <a:lnTo>
                    <a:pt x="2536" y="93070"/>
                  </a:lnTo>
                  <a:lnTo>
                    <a:pt x="10682" y="112340"/>
                  </a:lnTo>
                  <a:lnTo>
                    <a:pt x="16130" y="120754"/>
                  </a:lnTo>
                  <a:lnTo>
                    <a:pt x="31541" y="133222"/>
                  </a:lnTo>
                  <a:lnTo>
                    <a:pt x="40565" y="138185"/>
                  </a:lnTo>
                  <a:lnTo>
                    <a:pt x="50089" y="139154"/>
                  </a:lnTo>
                  <a:lnTo>
                    <a:pt x="70031" y="133991"/>
                  </a:lnTo>
                  <a:lnTo>
                    <a:pt x="84354" y="120778"/>
                  </a:lnTo>
                  <a:lnTo>
                    <a:pt x="110740" y="63331"/>
                  </a:lnTo>
                  <a:lnTo>
                    <a:pt x="114421" y="52987"/>
                  </a:lnTo>
                  <a:lnTo>
                    <a:pt x="116875" y="50769"/>
                  </a:lnTo>
                  <a:lnTo>
                    <a:pt x="118510" y="53971"/>
                  </a:lnTo>
                  <a:lnTo>
                    <a:pt x="119601" y="60784"/>
                  </a:lnTo>
                  <a:lnTo>
                    <a:pt x="127052" y="74594"/>
                  </a:lnTo>
                  <a:lnTo>
                    <a:pt x="150899" y="102523"/>
                  </a:lnTo>
                  <a:lnTo>
                    <a:pt x="170598" y="110302"/>
                  </a:lnTo>
                  <a:lnTo>
                    <a:pt x="206010" y="116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6070" y="63170"/>
              <a:ext cx="207703" cy="329485"/>
            </a:xfrm>
            <a:custGeom>
              <a:avLst/>
              <a:gdLst/>
              <a:ahLst/>
              <a:cxnLst/>
              <a:rect l="0" t="0" r="0" b="0"/>
              <a:pathLst>
                <a:path w="207703" h="329485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0" y="140292"/>
                  </a:lnTo>
                  <a:lnTo>
                    <a:pt x="6972" y="196515"/>
                  </a:lnTo>
                  <a:lnTo>
                    <a:pt x="7183" y="252681"/>
                  </a:lnTo>
                  <a:lnTo>
                    <a:pt x="7212" y="271400"/>
                  </a:lnTo>
                  <a:lnTo>
                    <a:pt x="10350" y="248409"/>
                  </a:lnTo>
                  <a:lnTo>
                    <a:pt x="26363" y="200649"/>
                  </a:lnTo>
                  <a:lnTo>
                    <a:pt x="37573" y="184324"/>
                  </a:lnTo>
                  <a:lnTo>
                    <a:pt x="46178" y="179035"/>
                  </a:lnTo>
                  <a:lnTo>
                    <a:pt x="68217" y="173158"/>
                  </a:lnTo>
                  <a:lnTo>
                    <a:pt x="93610" y="176785"/>
                  </a:lnTo>
                  <a:lnTo>
                    <a:pt x="148039" y="198178"/>
                  </a:lnTo>
                  <a:lnTo>
                    <a:pt x="178677" y="223666"/>
                  </a:lnTo>
                  <a:lnTo>
                    <a:pt x="202572" y="253445"/>
                  </a:lnTo>
                  <a:lnTo>
                    <a:pt x="206480" y="263720"/>
                  </a:lnTo>
                  <a:lnTo>
                    <a:pt x="207702" y="284495"/>
                  </a:lnTo>
                  <a:lnTo>
                    <a:pt x="201227" y="302308"/>
                  </a:lnTo>
                  <a:lnTo>
                    <a:pt x="196224" y="310333"/>
                  </a:lnTo>
                  <a:lnTo>
                    <a:pt x="181308" y="322370"/>
                  </a:lnTo>
                  <a:lnTo>
                    <a:pt x="172417" y="327217"/>
                  </a:lnTo>
                  <a:lnTo>
                    <a:pt x="150059" y="329484"/>
                  </a:lnTo>
                  <a:lnTo>
                    <a:pt x="103168" y="321407"/>
                  </a:lnTo>
                  <a:lnTo>
                    <a:pt x="60957" y="296800"/>
                  </a:lnTo>
                  <a:lnTo>
                    <a:pt x="3882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" y="421584"/>
              <a:ext cx="3137493" cy="73256"/>
            </a:xfrm>
            <a:custGeom>
              <a:avLst/>
              <a:gdLst/>
              <a:ahLst/>
              <a:cxnLst/>
              <a:rect l="0" t="0" r="0" b="0"/>
              <a:pathLst>
                <a:path w="3137493" h="73256">
                  <a:moveTo>
                    <a:pt x="3137492" y="20612"/>
                  </a:moveTo>
                  <a:lnTo>
                    <a:pt x="3100015" y="12279"/>
                  </a:lnTo>
                  <a:lnTo>
                    <a:pt x="3048591" y="10518"/>
                  </a:lnTo>
                  <a:lnTo>
                    <a:pt x="2987745" y="1808"/>
                  </a:lnTo>
                  <a:lnTo>
                    <a:pt x="2927888" y="0"/>
                  </a:lnTo>
                  <a:lnTo>
                    <a:pt x="2875380" y="6879"/>
                  </a:lnTo>
                  <a:lnTo>
                    <a:pt x="2821162" y="9451"/>
                  </a:lnTo>
                  <a:lnTo>
                    <a:pt x="2765391" y="15548"/>
                  </a:lnTo>
                  <a:lnTo>
                    <a:pt x="2702079" y="19612"/>
                  </a:lnTo>
                  <a:lnTo>
                    <a:pt x="2640180" y="23534"/>
                  </a:lnTo>
                  <a:lnTo>
                    <a:pt x="2577564" y="29638"/>
                  </a:lnTo>
                  <a:lnTo>
                    <a:pt x="2520135" y="30844"/>
                  </a:lnTo>
                  <a:lnTo>
                    <a:pt x="2463731" y="31082"/>
                  </a:lnTo>
                  <a:lnTo>
                    <a:pt x="2407529" y="31129"/>
                  </a:lnTo>
                  <a:lnTo>
                    <a:pt x="2345661" y="39473"/>
                  </a:lnTo>
                  <a:lnTo>
                    <a:pt x="2291270" y="41235"/>
                  </a:lnTo>
                  <a:lnTo>
                    <a:pt x="2235465" y="41584"/>
                  </a:lnTo>
                  <a:lnTo>
                    <a:pt x="2179382" y="41652"/>
                  </a:lnTo>
                  <a:lnTo>
                    <a:pt x="2123244" y="41666"/>
                  </a:lnTo>
                  <a:lnTo>
                    <a:pt x="2067094" y="41669"/>
                  </a:lnTo>
                  <a:lnTo>
                    <a:pt x="2010943" y="41669"/>
                  </a:lnTo>
                  <a:lnTo>
                    <a:pt x="1954791" y="47259"/>
                  </a:lnTo>
                  <a:lnTo>
                    <a:pt x="1898639" y="51222"/>
                  </a:lnTo>
                  <a:lnTo>
                    <a:pt x="1842487" y="52005"/>
                  </a:lnTo>
                  <a:lnTo>
                    <a:pt x="1780746" y="52160"/>
                  </a:lnTo>
                  <a:lnTo>
                    <a:pt x="1720630" y="52190"/>
                  </a:lnTo>
                  <a:lnTo>
                    <a:pt x="1663695" y="52196"/>
                  </a:lnTo>
                  <a:lnTo>
                    <a:pt x="1607389" y="57787"/>
                  </a:lnTo>
                  <a:lnTo>
                    <a:pt x="1554069" y="61263"/>
                  </a:lnTo>
                  <a:lnTo>
                    <a:pt x="1504996" y="62293"/>
                  </a:lnTo>
                  <a:lnTo>
                    <a:pt x="1455231" y="62598"/>
                  </a:lnTo>
                  <a:lnTo>
                    <a:pt x="1403441" y="57099"/>
                  </a:lnTo>
                  <a:lnTo>
                    <a:pt x="1351051" y="59239"/>
                  </a:lnTo>
                  <a:lnTo>
                    <a:pt x="1298483" y="61693"/>
                  </a:lnTo>
                  <a:lnTo>
                    <a:pt x="1245863" y="62420"/>
                  </a:lnTo>
                  <a:lnTo>
                    <a:pt x="1193227" y="62636"/>
                  </a:lnTo>
                  <a:lnTo>
                    <a:pt x="1130275" y="62708"/>
                  </a:lnTo>
                  <a:lnTo>
                    <a:pt x="1078780" y="62721"/>
                  </a:lnTo>
                  <a:lnTo>
                    <a:pt x="1019589" y="62725"/>
                  </a:lnTo>
                  <a:lnTo>
                    <a:pt x="958767" y="62726"/>
                  </a:lnTo>
                  <a:lnTo>
                    <a:pt x="902011" y="62726"/>
                  </a:lnTo>
                  <a:lnTo>
                    <a:pt x="841261" y="62726"/>
                  </a:lnTo>
                  <a:lnTo>
                    <a:pt x="779977" y="62726"/>
                  </a:lnTo>
                  <a:lnTo>
                    <a:pt x="723084" y="62726"/>
                  </a:lnTo>
                  <a:lnTo>
                    <a:pt x="664633" y="62726"/>
                  </a:lnTo>
                  <a:lnTo>
                    <a:pt x="614299" y="62726"/>
                  </a:lnTo>
                  <a:lnTo>
                    <a:pt x="557141" y="62726"/>
                  </a:lnTo>
                  <a:lnTo>
                    <a:pt x="501471" y="63896"/>
                  </a:lnTo>
                  <a:lnTo>
                    <a:pt x="442212" y="69962"/>
                  </a:lnTo>
                  <a:lnTo>
                    <a:pt x="385919" y="72279"/>
                  </a:lnTo>
                  <a:lnTo>
                    <a:pt x="325306" y="72966"/>
                  </a:lnTo>
                  <a:lnTo>
                    <a:pt x="262893" y="73169"/>
                  </a:lnTo>
                  <a:lnTo>
                    <a:pt x="201117" y="73230"/>
                  </a:lnTo>
                  <a:lnTo>
                    <a:pt x="144078" y="73247"/>
                  </a:lnTo>
                  <a:lnTo>
                    <a:pt x="84414" y="73253"/>
                  </a:lnTo>
                  <a:lnTo>
                    <a:pt x="23737" y="73254"/>
                  </a:lnTo>
                  <a:lnTo>
                    <a:pt x="0" y="73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78763" y="851717"/>
            <a:ext cx="574129" cy="348532"/>
            <a:chOff x="678763" y="851717"/>
            <a:chExt cx="574129" cy="348532"/>
          </a:xfrm>
        </p:grpSpPr>
        <p:sp>
          <p:nvSpPr>
            <p:cNvPr id="18" name="Freeform 17"/>
            <p:cNvSpPr/>
            <p:nvPr/>
          </p:nvSpPr>
          <p:spPr>
            <a:xfrm>
              <a:off x="678763" y="851717"/>
              <a:ext cx="563600" cy="232719"/>
            </a:xfrm>
            <a:custGeom>
              <a:avLst/>
              <a:gdLst/>
              <a:ahLst/>
              <a:cxnLst/>
              <a:rect l="0" t="0" r="0" b="0"/>
              <a:pathLst>
                <a:path w="563600" h="232719">
                  <a:moveTo>
                    <a:pt x="5589" y="232718"/>
                  </a:moveTo>
                  <a:lnTo>
                    <a:pt x="0" y="215950"/>
                  </a:lnTo>
                  <a:lnTo>
                    <a:pt x="375" y="198359"/>
                  </a:lnTo>
                  <a:lnTo>
                    <a:pt x="5611" y="180013"/>
                  </a:lnTo>
                  <a:lnTo>
                    <a:pt x="32897" y="126349"/>
                  </a:lnTo>
                  <a:lnTo>
                    <a:pt x="56700" y="74648"/>
                  </a:lnTo>
                  <a:lnTo>
                    <a:pt x="84359" y="41054"/>
                  </a:lnTo>
                  <a:lnTo>
                    <a:pt x="132599" y="4779"/>
                  </a:lnTo>
                  <a:lnTo>
                    <a:pt x="153285" y="0"/>
                  </a:lnTo>
                  <a:lnTo>
                    <a:pt x="174177" y="2946"/>
                  </a:lnTo>
                  <a:lnTo>
                    <a:pt x="195160" y="12054"/>
                  </a:lnTo>
                  <a:lnTo>
                    <a:pt x="258001" y="74294"/>
                  </a:lnTo>
                  <a:lnTo>
                    <a:pt x="315584" y="130923"/>
                  </a:lnTo>
                  <a:lnTo>
                    <a:pt x="334047" y="144972"/>
                  </a:lnTo>
                  <a:lnTo>
                    <a:pt x="357071" y="152775"/>
                  </a:lnTo>
                  <a:lnTo>
                    <a:pt x="382902" y="155074"/>
                  </a:lnTo>
                  <a:lnTo>
                    <a:pt x="437612" y="147017"/>
                  </a:lnTo>
                  <a:lnTo>
                    <a:pt x="463151" y="139647"/>
                  </a:lnTo>
                  <a:lnTo>
                    <a:pt x="520894" y="102398"/>
                  </a:lnTo>
                  <a:lnTo>
                    <a:pt x="563599" y="64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68580" y="1042321"/>
              <a:ext cx="484312" cy="157928"/>
            </a:xfrm>
            <a:custGeom>
              <a:avLst/>
              <a:gdLst/>
              <a:ahLst/>
              <a:cxnLst/>
              <a:rect l="0" t="0" r="0" b="0"/>
              <a:pathLst>
                <a:path w="484312" h="157928">
                  <a:moveTo>
                    <a:pt x="0" y="157927"/>
                  </a:moveTo>
                  <a:lnTo>
                    <a:pt x="3119" y="115235"/>
                  </a:lnTo>
                  <a:lnTo>
                    <a:pt x="14572" y="84057"/>
                  </a:lnTo>
                  <a:lnTo>
                    <a:pt x="40090" y="33902"/>
                  </a:lnTo>
                  <a:lnTo>
                    <a:pt x="56422" y="21697"/>
                  </a:lnTo>
                  <a:lnTo>
                    <a:pt x="90937" y="13837"/>
                  </a:lnTo>
                  <a:lnTo>
                    <a:pt x="114116" y="18238"/>
                  </a:lnTo>
                  <a:lnTo>
                    <a:pt x="143776" y="33870"/>
                  </a:lnTo>
                  <a:lnTo>
                    <a:pt x="170502" y="50200"/>
                  </a:lnTo>
                  <a:lnTo>
                    <a:pt x="231806" y="81818"/>
                  </a:lnTo>
                  <a:lnTo>
                    <a:pt x="253933" y="89006"/>
                  </a:lnTo>
                  <a:lnTo>
                    <a:pt x="292698" y="91883"/>
                  </a:lnTo>
                  <a:lnTo>
                    <a:pt x="356075" y="79878"/>
                  </a:lnTo>
                  <a:lnTo>
                    <a:pt x="398539" y="65344"/>
                  </a:lnTo>
                  <a:lnTo>
                    <a:pt x="460763" y="20773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979357" y="646479"/>
            <a:ext cx="1066081" cy="541835"/>
            <a:chOff x="1979357" y="646479"/>
            <a:chExt cx="1066081" cy="541835"/>
          </a:xfrm>
        </p:grpSpPr>
        <p:sp>
          <p:nvSpPr>
            <p:cNvPr id="21" name="Freeform 20"/>
            <p:cNvSpPr/>
            <p:nvPr/>
          </p:nvSpPr>
          <p:spPr>
            <a:xfrm>
              <a:off x="1979357" y="90545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89969" y="646479"/>
              <a:ext cx="284270" cy="437957"/>
            </a:xfrm>
            <a:custGeom>
              <a:avLst/>
              <a:gdLst/>
              <a:ahLst/>
              <a:cxnLst/>
              <a:rect l="0" t="0" r="0" b="0"/>
              <a:pathLst>
                <a:path w="284270" h="437957">
                  <a:moveTo>
                    <a:pt x="0" y="437956"/>
                  </a:moveTo>
                  <a:lnTo>
                    <a:pt x="5589" y="375863"/>
                  </a:lnTo>
                  <a:lnTo>
                    <a:pt x="10722" y="323308"/>
                  </a:lnTo>
                  <a:lnTo>
                    <a:pt x="18645" y="274785"/>
                  </a:lnTo>
                  <a:lnTo>
                    <a:pt x="28401" y="224532"/>
                  </a:lnTo>
                  <a:lnTo>
                    <a:pt x="42178" y="168157"/>
                  </a:lnTo>
                  <a:lnTo>
                    <a:pt x="52434" y="104856"/>
                  </a:lnTo>
                  <a:lnTo>
                    <a:pt x="60703" y="53444"/>
                  </a:lnTo>
                  <a:lnTo>
                    <a:pt x="64414" y="24906"/>
                  </a:lnTo>
                  <a:lnTo>
                    <a:pt x="73862" y="4424"/>
                  </a:lnTo>
                  <a:lnTo>
                    <a:pt x="80826" y="366"/>
                  </a:lnTo>
                  <a:lnTo>
                    <a:pt x="88979" y="0"/>
                  </a:lnTo>
                  <a:lnTo>
                    <a:pt x="97924" y="2096"/>
                  </a:lnTo>
                  <a:lnTo>
                    <a:pt x="105057" y="7002"/>
                  </a:lnTo>
                  <a:lnTo>
                    <a:pt x="116102" y="21813"/>
                  </a:lnTo>
                  <a:lnTo>
                    <a:pt x="141130" y="75558"/>
                  </a:lnTo>
                  <a:lnTo>
                    <a:pt x="165484" y="129328"/>
                  </a:lnTo>
                  <a:lnTo>
                    <a:pt x="194017" y="187177"/>
                  </a:lnTo>
                  <a:lnTo>
                    <a:pt x="218175" y="243966"/>
                  </a:lnTo>
                  <a:lnTo>
                    <a:pt x="234559" y="300851"/>
                  </a:lnTo>
                  <a:lnTo>
                    <a:pt x="250230" y="358837"/>
                  </a:lnTo>
                  <a:lnTo>
                    <a:pt x="271523" y="402180"/>
                  </a:lnTo>
                  <a:lnTo>
                    <a:pt x="284269" y="427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2082" y="90545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1721" y="0"/>
                  </a:lnTo>
                  <a:lnTo>
                    <a:pt x="6082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00139" y="873880"/>
              <a:ext cx="118131" cy="304544"/>
            </a:xfrm>
            <a:custGeom>
              <a:avLst/>
              <a:gdLst/>
              <a:ahLst/>
              <a:cxnLst/>
              <a:rect l="0" t="0" r="0" b="0"/>
              <a:pathLst>
                <a:path w="118131" h="304544">
                  <a:moveTo>
                    <a:pt x="16213" y="105270"/>
                  </a:moveTo>
                  <a:lnTo>
                    <a:pt x="16213" y="159414"/>
                  </a:lnTo>
                  <a:lnTo>
                    <a:pt x="21802" y="214361"/>
                  </a:lnTo>
                  <a:lnTo>
                    <a:pt x="33001" y="270275"/>
                  </a:lnTo>
                  <a:lnTo>
                    <a:pt x="34835" y="304159"/>
                  </a:lnTo>
                  <a:lnTo>
                    <a:pt x="33307" y="304543"/>
                  </a:lnTo>
                  <a:lnTo>
                    <a:pt x="31119" y="301290"/>
                  </a:lnTo>
                  <a:lnTo>
                    <a:pt x="24198" y="241495"/>
                  </a:lnTo>
                  <a:lnTo>
                    <a:pt x="10029" y="179101"/>
                  </a:lnTo>
                  <a:lnTo>
                    <a:pt x="3423" y="125660"/>
                  </a:lnTo>
                  <a:lnTo>
                    <a:pt x="0" y="97954"/>
                  </a:lnTo>
                  <a:lnTo>
                    <a:pt x="7335" y="45160"/>
                  </a:lnTo>
                  <a:lnTo>
                    <a:pt x="14607" y="23572"/>
                  </a:lnTo>
                  <a:lnTo>
                    <a:pt x="25638" y="6179"/>
                  </a:lnTo>
                  <a:lnTo>
                    <a:pt x="34194" y="1774"/>
                  </a:lnTo>
                  <a:lnTo>
                    <a:pt x="56180" y="0"/>
                  </a:lnTo>
                  <a:lnTo>
                    <a:pt x="89276" y="5579"/>
                  </a:lnTo>
                  <a:lnTo>
                    <a:pt x="97677" y="10733"/>
                  </a:lnTo>
                  <a:lnTo>
                    <a:pt x="110131" y="25819"/>
                  </a:lnTo>
                  <a:lnTo>
                    <a:pt x="118130" y="59632"/>
                  </a:lnTo>
                  <a:lnTo>
                    <a:pt x="113762" y="82647"/>
                  </a:lnTo>
                  <a:lnTo>
                    <a:pt x="109322" y="93697"/>
                  </a:lnTo>
                  <a:lnTo>
                    <a:pt x="95029" y="109095"/>
                  </a:lnTo>
                  <a:lnTo>
                    <a:pt x="86305" y="114839"/>
                  </a:lnTo>
                  <a:lnTo>
                    <a:pt x="26741" y="126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97879" y="844809"/>
              <a:ext cx="147559" cy="343505"/>
            </a:xfrm>
            <a:custGeom>
              <a:avLst/>
              <a:gdLst/>
              <a:ahLst/>
              <a:cxnLst/>
              <a:rect l="0" t="0" r="0" b="0"/>
              <a:pathLst>
                <a:path w="147559" h="343505">
                  <a:moveTo>
                    <a:pt x="7986" y="155398"/>
                  </a:moveTo>
                  <a:lnTo>
                    <a:pt x="19439" y="204328"/>
                  </a:lnTo>
                  <a:lnTo>
                    <a:pt x="27146" y="263459"/>
                  </a:lnTo>
                  <a:lnTo>
                    <a:pt x="37127" y="325952"/>
                  </a:lnTo>
                  <a:lnTo>
                    <a:pt x="37315" y="343504"/>
                  </a:lnTo>
                  <a:lnTo>
                    <a:pt x="35727" y="341633"/>
                  </a:lnTo>
                  <a:lnTo>
                    <a:pt x="21518" y="291403"/>
                  </a:lnTo>
                  <a:lnTo>
                    <a:pt x="11345" y="244309"/>
                  </a:lnTo>
                  <a:lnTo>
                    <a:pt x="2092" y="193310"/>
                  </a:lnTo>
                  <a:lnTo>
                    <a:pt x="0" y="141155"/>
                  </a:lnTo>
                  <a:lnTo>
                    <a:pt x="6270" y="88656"/>
                  </a:lnTo>
                  <a:lnTo>
                    <a:pt x="16706" y="38396"/>
                  </a:lnTo>
                  <a:lnTo>
                    <a:pt x="27849" y="12150"/>
                  </a:lnTo>
                  <a:lnTo>
                    <a:pt x="35266" y="4917"/>
                  </a:lnTo>
                  <a:lnTo>
                    <a:pt x="43720" y="1265"/>
                  </a:lnTo>
                  <a:lnTo>
                    <a:pt x="52866" y="0"/>
                  </a:lnTo>
                  <a:lnTo>
                    <a:pt x="72386" y="4834"/>
                  </a:lnTo>
                  <a:lnTo>
                    <a:pt x="92760" y="15951"/>
                  </a:lnTo>
                  <a:lnTo>
                    <a:pt x="121622" y="41940"/>
                  </a:lnTo>
                  <a:lnTo>
                    <a:pt x="147155" y="92537"/>
                  </a:lnTo>
                  <a:lnTo>
                    <a:pt x="147558" y="102962"/>
                  </a:lnTo>
                  <a:lnTo>
                    <a:pt x="141768" y="123904"/>
                  </a:lnTo>
                  <a:lnTo>
                    <a:pt x="125354" y="149836"/>
                  </a:lnTo>
                  <a:lnTo>
                    <a:pt x="109282" y="161895"/>
                  </a:lnTo>
                  <a:lnTo>
                    <a:pt x="100083" y="166748"/>
                  </a:lnTo>
                  <a:lnTo>
                    <a:pt x="77384" y="169021"/>
                  </a:lnTo>
                  <a:lnTo>
                    <a:pt x="29043" y="165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110846" y="610652"/>
            <a:ext cx="3575559" cy="621183"/>
            <a:chOff x="3110846" y="610652"/>
            <a:chExt cx="3575559" cy="621183"/>
          </a:xfrm>
        </p:grpSpPr>
        <p:sp>
          <p:nvSpPr>
            <p:cNvPr id="27" name="Freeform 26"/>
            <p:cNvSpPr/>
            <p:nvPr/>
          </p:nvSpPr>
          <p:spPr>
            <a:xfrm>
              <a:off x="3110846" y="789637"/>
              <a:ext cx="110875" cy="203660"/>
            </a:xfrm>
            <a:custGeom>
              <a:avLst/>
              <a:gdLst/>
              <a:ahLst/>
              <a:cxnLst/>
              <a:rect l="0" t="0" r="0" b="0"/>
              <a:pathLst>
                <a:path w="110875" h="203660">
                  <a:moveTo>
                    <a:pt x="5589" y="94756"/>
                  </a:moveTo>
                  <a:lnTo>
                    <a:pt x="0" y="111524"/>
                  </a:lnTo>
                  <a:lnTo>
                    <a:pt x="375" y="129115"/>
                  </a:lnTo>
                  <a:lnTo>
                    <a:pt x="5611" y="148631"/>
                  </a:lnTo>
                  <a:lnTo>
                    <a:pt x="30557" y="203659"/>
                  </a:lnTo>
                  <a:lnTo>
                    <a:pt x="12213" y="140718"/>
                  </a:lnTo>
                  <a:lnTo>
                    <a:pt x="832" y="88281"/>
                  </a:lnTo>
                  <a:lnTo>
                    <a:pt x="2695" y="64972"/>
                  </a:lnTo>
                  <a:lnTo>
                    <a:pt x="13661" y="46034"/>
                  </a:lnTo>
                  <a:lnTo>
                    <a:pt x="30233" y="30988"/>
                  </a:lnTo>
                  <a:lnTo>
                    <a:pt x="79761" y="7864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98250" y="789637"/>
              <a:ext cx="179018" cy="172373"/>
            </a:xfrm>
            <a:custGeom>
              <a:avLst/>
              <a:gdLst/>
              <a:ahLst/>
              <a:cxnLst/>
              <a:rect l="0" t="0" r="0" b="0"/>
              <a:pathLst>
                <a:path w="179018" h="172373">
                  <a:moveTo>
                    <a:pt x="91926" y="21057"/>
                  </a:moveTo>
                  <a:lnTo>
                    <a:pt x="47963" y="41300"/>
                  </a:lnTo>
                  <a:lnTo>
                    <a:pt x="23268" y="60460"/>
                  </a:lnTo>
                  <a:lnTo>
                    <a:pt x="6722" y="86544"/>
                  </a:lnTo>
                  <a:lnTo>
                    <a:pt x="0" y="122089"/>
                  </a:lnTo>
                  <a:lnTo>
                    <a:pt x="4666" y="145509"/>
                  </a:lnTo>
                  <a:lnTo>
                    <a:pt x="9186" y="156667"/>
                  </a:lnTo>
                  <a:lnTo>
                    <a:pt x="16879" y="164106"/>
                  </a:lnTo>
                  <a:lnTo>
                    <a:pt x="37904" y="172372"/>
                  </a:lnTo>
                  <a:lnTo>
                    <a:pt x="76049" y="171436"/>
                  </a:lnTo>
                  <a:lnTo>
                    <a:pt x="116988" y="158160"/>
                  </a:lnTo>
                  <a:lnTo>
                    <a:pt x="147574" y="139409"/>
                  </a:lnTo>
                  <a:lnTo>
                    <a:pt x="160722" y="119671"/>
                  </a:lnTo>
                  <a:lnTo>
                    <a:pt x="178695" y="74461"/>
                  </a:lnTo>
                  <a:lnTo>
                    <a:pt x="179017" y="64849"/>
                  </a:lnTo>
                  <a:lnTo>
                    <a:pt x="173137" y="47929"/>
                  </a:lnTo>
                  <a:lnTo>
                    <a:pt x="151084" y="25249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27046" y="810694"/>
              <a:ext cx="157929" cy="178985"/>
            </a:xfrm>
            <a:custGeom>
              <a:avLst/>
              <a:gdLst/>
              <a:ahLst/>
              <a:cxnLst/>
              <a:rect l="0" t="0" r="0" b="0"/>
              <a:pathLst>
                <a:path w="157929" h="178985">
                  <a:moveTo>
                    <a:pt x="157928" y="0"/>
                  </a:moveTo>
                  <a:lnTo>
                    <a:pt x="99364" y="55087"/>
                  </a:lnTo>
                  <a:lnTo>
                    <a:pt x="41962" y="115762"/>
                  </a:lnTo>
                  <a:lnTo>
                    <a:pt x="19712" y="14049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37575" y="810694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20243" y="43962"/>
                  </a:lnTo>
                  <a:lnTo>
                    <a:pt x="59898" y="105447"/>
                  </a:lnTo>
                  <a:lnTo>
                    <a:pt x="101796" y="162881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69202" y="85280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7264"/>
                  </a:lnTo>
                  <a:lnTo>
                    <a:pt x="8333" y="9729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48145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74487" y="843820"/>
              <a:ext cx="249706" cy="145859"/>
            </a:xfrm>
            <a:custGeom>
              <a:avLst/>
              <a:gdLst/>
              <a:ahLst/>
              <a:cxnLst/>
              <a:rect l="0" t="0" r="0" b="0"/>
              <a:pathLst>
                <a:path w="249706" h="145859">
                  <a:moveTo>
                    <a:pt x="0" y="30045"/>
                  </a:moveTo>
                  <a:lnTo>
                    <a:pt x="3119" y="72736"/>
                  </a:lnTo>
                  <a:lnTo>
                    <a:pt x="5589" y="83072"/>
                  </a:lnTo>
                  <a:lnTo>
                    <a:pt x="7235" y="85284"/>
                  </a:lnTo>
                  <a:lnTo>
                    <a:pt x="9065" y="75263"/>
                  </a:lnTo>
                  <a:lnTo>
                    <a:pt x="12579" y="31871"/>
                  </a:lnTo>
                  <a:lnTo>
                    <a:pt x="21578" y="9799"/>
                  </a:lnTo>
                  <a:lnTo>
                    <a:pt x="28423" y="3680"/>
                  </a:lnTo>
                  <a:lnTo>
                    <a:pt x="36496" y="770"/>
                  </a:lnTo>
                  <a:lnTo>
                    <a:pt x="45388" y="0"/>
                  </a:lnTo>
                  <a:lnTo>
                    <a:pt x="61506" y="5383"/>
                  </a:lnTo>
                  <a:lnTo>
                    <a:pt x="90918" y="27903"/>
                  </a:lnTo>
                  <a:lnTo>
                    <a:pt x="106617" y="53587"/>
                  </a:lnTo>
                  <a:lnTo>
                    <a:pt x="110852" y="55098"/>
                  </a:lnTo>
                  <a:lnTo>
                    <a:pt x="114846" y="51426"/>
                  </a:lnTo>
                  <a:lnTo>
                    <a:pt x="129660" y="17501"/>
                  </a:lnTo>
                  <a:lnTo>
                    <a:pt x="136743" y="11154"/>
                  </a:lnTo>
                  <a:lnTo>
                    <a:pt x="157090" y="4101"/>
                  </a:lnTo>
                  <a:lnTo>
                    <a:pt x="166728" y="4560"/>
                  </a:lnTo>
                  <a:lnTo>
                    <a:pt x="183676" y="11309"/>
                  </a:lnTo>
                  <a:lnTo>
                    <a:pt x="206371" y="28263"/>
                  </a:lnTo>
                  <a:lnTo>
                    <a:pt x="233830" y="63358"/>
                  </a:lnTo>
                  <a:lnTo>
                    <a:pt x="246578" y="94898"/>
                  </a:lnTo>
                  <a:lnTo>
                    <a:pt x="249705" y="128679"/>
                  </a:lnTo>
                  <a:lnTo>
                    <a:pt x="248358" y="134406"/>
                  </a:lnTo>
                  <a:lnTo>
                    <a:pt x="242155" y="145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49624" y="829673"/>
              <a:ext cx="209175" cy="149478"/>
            </a:xfrm>
            <a:custGeom>
              <a:avLst/>
              <a:gdLst/>
              <a:ahLst/>
              <a:cxnLst/>
              <a:rect l="0" t="0" r="0" b="0"/>
              <a:pathLst>
                <a:path w="209175" h="149478">
                  <a:moveTo>
                    <a:pt x="124946" y="54720"/>
                  </a:moveTo>
                  <a:lnTo>
                    <a:pt x="95637" y="16347"/>
                  </a:lnTo>
                  <a:lnTo>
                    <a:pt x="69858" y="717"/>
                  </a:lnTo>
                  <a:lnTo>
                    <a:pt x="60145" y="0"/>
                  </a:lnTo>
                  <a:lnTo>
                    <a:pt x="39993" y="5444"/>
                  </a:lnTo>
                  <a:lnTo>
                    <a:pt x="14507" y="21663"/>
                  </a:lnTo>
                  <a:lnTo>
                    <a:pt x="5671" y="40808"/>
                  </a:lnTo>
                  <a:lnTo>
                    <a:pt x="0" y="91227"/>
                  </a:lnTo>
                  <a:lnTo>
                    <a:pt x="5463" y="112279"/>
                  </a:lnTo>
                  <a:lnTo>
                    <a:pt x="10196" y="121169"/>
                  </a:lnTo>
                  <a:lnTo>
                    <a:pt x="24813" y="134166"/>
                  </a:lnTo>
                  <a:lnTo>
                    <a:pt x="33624" y="139270"/>
                  </a:lnTo>
                  <a:lnTo>
                    <a:pt x="52772" y="141821"/>
                  </a:lnTo>
                  <a:lnTo>
                    <a:pt x="71812" y="137885"/>
                  </a:lnTo>
                  <a:lnTo>
                    <a:pt x="88072" y="128337"/>
                  </a:lnTo>
                  <a:lnTo>
                    <a:pt x="99979" y="113175"/>
                  </a:lnTo>
                  <a:lnTo>
                    <a:pt x="108000" y="93568"/>
                  </a:lnTo>
                  <a:lnTo>
                    <a:pt x="111565" y="69257"/>
                  </a:lnTo>
                  <a:lnTo>
                    <a:pt x="111346" y="64411"/>
                  </a:lnTo>
                  <a:lnTo>
                    <a:pt x="110030" y="64690"/>
                  </a:lnTo>
                  <a:lnTo>
                    <a:pt x="107983" y="68386"/>
                  </a:lnTo>
                  <a:lnTo>
                    <a:pt x="111948" y="81851"/>
                  </a:lnTo>
                  <a:lnTo>
                    <a:pt x="133556" y="119091"/>
                  </a:lnTo>
                  <a:lnTo>
                    <a:pt x="149829" y="133242"/>
                  </a:lnTo>
                  <a:lnTo>
                    <a:pt x="168760" y="142262"/>
                  </a:lnTo>
                  <a:lnTo>
                    <a:pt x="209174" y="149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82050" y="631709"/>
              <a:ext cx="18862" cy="368499"/>
            </a:xfrm>
            <a:custGeom>
              <a:avLst/>
              <a:gdLst/>
              <a:ahLst/>
              <a:cxnLst/>
              <a:rect l="0" t="0" r="0" b="0"/>
              <a:pathLst>
                <a:path w="18862" h="368499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51117"/>
                  </a:lnTo>
                  <a:lnTo>
                    <a:pt x="10859" y="202313"/>
                  </a:lnTo>
                  <a:lnTo>
                    <a:pt x="17281" y="262232"/>
                  </a:lnTo>
                  <a:lnTo>
                    <a:pt x="18549" y="320817"/>
                  </a:lnTo>
                  <a:lnTo>
                    <a:pt x="1886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85098" y="80016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900" y="7236"/>
                  </a:lnTo>
                  <a:lnTo>
                    <a:pt x="84677" y="12998"/>
                  </a:lnTo>
                  <a:lnTo>
                    <a:pt x="28165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8487" y="829332"/>
              <a:ext cx="132467" cy="152864"/>
            </a:xfrm>
            <a:custGeom>
              <a:avLst/>
              <a:gdLst/>
              <a:ahLst/>
              <a:cxnLst/>
              <a:rect l="0" t="0" r="0" b="0"/>
              <a:pathLst>
                <a:path w="132467" h="152864">
                  <a:moveTo>
                    <a:pt x="16653" y="55061"/>
                  </a:moveTo>
                  <a:lnTo>
                    <a:pt x="75269" y="55061"/>
                  </a:lnTo>
                  <a:lnTo>
                    <a:pt x="110060" y="49472"/>
                  </a:lnTo>
                  <a:lnTo>
                    <a:pt x="116359" y="43146"/>
                  </a:lnTo>
                  <a:lnTo>
                    <a:pt x="119388" y="34250"/>
                  </a:lnTo>
                  <a:lnTo>
                    <a:pt x="120238" y="23640"/>
                  </a:lnTo>
                  <a:lnTo>
                    <a:pt x="117295" y="15396"/>
                  </a:lnTo>
                  <a:lnTo>
                    <a:pt x="104666" y="3117"/>
                  </a:lnTo>
                  <a:lnTo>
                    <a:pt x="84236" y="0"/>
                  </a:lnTo>
                  <a:lnTo>
                    <a:pt x="60728" y="3683"/>
                  </a:lnTo>
                  <a:lnTo>
                    <a:pt x="38581" y="13119"/>
                  </a:lnTo>
                  <a:lnTo>
                    <a:pt x="11972" y="37175"/>
                  </a:lnTo>
                  <a:lnTo>
                    <a:pt x="2874" y="59590"/>
                  </a:lnTo>
                  <a:lnTo>
                    <a:pt x="0" y="83980"/>
                  </a:lnTo>
                  <a:lnTo>
                    <a:pt x="2623" y="106519"/>
                  </a:lnTo>
                  <a:lnTo>
                    <a:pt x="13926" y="125114"/>
                  </a:lnTo>
                  <a:lnTo>
                    <a:pt x="30649" y="140008"/>
                  </a:lnTo>
                  <a:lnTo>
                    <a:pt x="49779" y="150527"/>
                  </a:lnTo>
                  <a:lnTo>
                    <a:pt x="69980" y="152863"/>
                  </a:lnTo>
                  <a:lnTo>
                    <a:pt x="90656" y="148832"/>
                  </a:lnTo>
                  <a:lnTo>
                    <a:pt x="132466" y="128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74653" y="663295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0" y="26012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27295" y="873865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16768" y="11178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64124" y="831751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210570" y="0"/>
                  </a:moveTo>
                  <a:lnTo>
                    <a:pt x="194929" y="26386"/>
                  </a:lnTo>
                  <a:lnTo>
                    <a:pt x="170137" y="88901"/>
                  </a:lnTo>
                  <a:lnTo>
                    <a:pt x="143528" y="138053"/>
                  </a:lnTo>
                  <a:lnTo>
                    <a:pt x="115742" y="198542"/>
                  </a:lnTo>
                  <a:lnTo>
                    <a:pt x="87723" y="261486"/>
                  </a:lnTo>
                  <a:lnTo>
                    <a:pt x="52641" y="319556"/>
                  </a:lnTo>
                  <a:lnTo>
                    <a:pt x="13648" y="3827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16850" y="805155"/>
              <a:ext cx="153038" cy="184524"/>
            </a:xfrm>
            <a:custGeom>
              <a:avLst/>
              <a:gdLst/>
              <a:ahLst/>
              <a:cxnLst/>
              <a:rect l="0" t="0" r="0" b="0"/>
              <a:pathLst>
                <a:path w="153038" h="184524">
                  <a:moveTo>
                    <a:pt x="0" y="68710"/>
                  </a:moveTo>
                  <a:lnTo>
                    <a:pt x="43962" y="92429"/>
                  </a:lnTo>
                  <a:lnTo>
                    <a:pt x="79836" y="97965"/>
                  </a:lnTo>
                  <a:lnTo>
                    <a:pt x="103332" y="93020"/>
                  </a:lnTo>
                  <a:lnTo>
                    <a:pt x="133172" y="77083"/>
                  </a:lnTo>
                  <a:lnTo>
                    <a:pt x="141424" y="70782"/>
                  </a:lnTo>
                  <a:lnTo>
                    <a:pt x="150592" y="51303"/>
                  </a:lnTo>
                  <a:lnTo>
                    <a:pt x="153037" y="39558"/>
                  </a:lnTo>
                  <a:lnTo>
                    <a:pt x="152327" y="29388"/>
                  </a:lnTo>
                  <a:lnTo>
                    <a:pt x="145300" y="11849"/>
                  </a:lnTo>
                  <a:lnTo>
                    <a:pt x="137810" y="6236"/>
                  </a:lnTo>
                  <a:lnTo>
                    <a:pt x="117011" y="0"/>
                  </a:lnTo>
                  <a:lnTo>
                    <a:pt x="84582" y="2078"/>
                  </a:lnTo>
                  <a:lnTo>
                    <a:pt x="66447" y="10240"/>
                  </a:lnTo>
                  <a:lnTo>
                    <a:pt x="58336" y="15692"/>
                  </a:lnTo>
                  <a:lnTo>
                    <a:pt x="46204" y="31108"/>
                  </a:lnTo>
                  <a:lnTo>
                    <a:pt x="28883" y="75190"/>
                  </a:lnTo>
                  <a:lnTo>
                    <a:pt x="28965" y="115214"/>
                  </a:lnTo>
                  <a:lnTo>
                    <a:pt x="41987" y="151119"/>
                  </a:lnTo>
                  <a:lnTo>
                    <a:pt x="57265" y="166947"/>
                  </a:lnTo>
                  <a:lnTo>
                    <a:pt x="66253" y="172806"/>
                  </a:lnTo>
                  <a:lnTo>
                    <a:pt x="101259" y="181052"/>
                  </a:lnTo>
                  <a:lnTo>
                    <a:pt x="136870" y="184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19667" y="847326"/>
              <a:ext cx="249909" cy="364599"/>
            </a:xfrm>
            <a:custGeom>
              <a:avLst/>
              <a:gdLst/>
              <a:ahLst/>
              <a:cxnLst/>
              <a:rect l="0" t="0" r="0" b="0"/>
              <a:pathLst>
                <a:path w="249909" h="364599">
                  <a:moveTo>
                    <a:pt x="123566" y="89710"/>
                  </a:moveTo>
                  <a:lnTo>
                    <a:pt x="129155" y="72942"/>
                  </a:lnTo>
                  <a:lnTo>
                    <a:pt x="127042" y="40158"/>
                  </a:lnTo>
                  <a:lnTo>
                    <a:pt x="115752" y="20503"/>
                  </a:lnTo>
                  <a:lnTo>
                    <a:pt x="107828" y="11987"/>
                  </a:lnTo>
                  <a:lnTo>
                    <a:pt x="86546" y="2524"/>
                  </a:lnTo>
                  <a:lnTo>
                    <a:pt x="74319" y="0"/>
                  </a:lnTo>
                  <a:lnTo>
                    <a:pt x="63828" y="658"/>
                  </a:lnTo>
                  <a:lnTo>
                    <a:pt x="45933" y="7627"/>
                  </a:lnTo>
                  <a:lnTo>
                    <a:pt x="22705" y="24705"/>
                  </a:lnTo>
                  <a:lnTo>
                    <a:pt x="6593" y="50172"/>
                  </a:lnTo>
                  <a:lnTo>
                    <a:pt x="0" y="85534"/>
                  </a:lnTo>
                  <a:lnTo>
                    <a:pt x="4697" y="105791"/>
                  </a:lnTo>
                  <a:lnTo>
                    <a:pt x="9225" y="114469"/>
                  </a:lnTo>
                  <a:lnTo>
                    <a:pt x="16923" y="120254"/>
                  </a:lnTo>
                  <a:lnTo>
                    <a:pt x="37954" y="126682"/>
                  </a:lnTo>
                  <a:lnTo>
                    <a:pt x="47774" y="126056"/>
                  </a:lnTo>
                  <a:lnTo>
                    <a:pt x="64924" y="119122"/>
                  </a:lnTo>
                  <a:lnTo>
                    <a:pt x="87733" y="102064"/>
                  </a:lnTo>
                  <a:lnTo>
                    <a:pt x="93828" y="101455"/>
                  </a:lnTo>
                  <a:lnTo>
                    <a:pt x="99061" y="104559"/>
                  </a:lnTo>
                  <a:lnTo>
                    <a:pt x="103720" y="110138"/>
                  </a:lnTo>
                  <a:lnTo>
                    <a:pt x="110277" y="145935"/>
                  </a:lnTo>
                  <a:lnTo>
                    <a:pt x="112492" y="202028"/>
                  </a:lnTo>
                  <a:lnTo>
                    <a:pt x="112930" y="258169"/>
                  </a:lnTo>
                  <a:lnTo>
                    <a:pt x="113016" y="319907"/>
                  </a:lnTo>
                  <a:lnTo>
                    <a:pt x="107442" y="359908"/>
                  </a:lnTo>
                  <a:lnTo>
                    <a:pt x="108137" y="364598"/>
                  </a:lnTo>
                  <a:lnTo>
                    <a:pt x="110941" y="364216"/>
                  </a:lnTo>
                  <a:lnTo>
                    <a:pt x="115149" y="360451"/>
                  </a:lnTo>
                  <a:lnTo>
                    <a:pt x="132649" y="331533"/>
                  </a:lnTo>
                  <a:lnTo>
                    <a:pt x="182994" y="302590"/>
                  </a:lnTo>
                  <a:lnTo>
                    <a:pt x="237861" y="291442"/>
                  </a:lnTo>
                  <a:lnTo>
                    <a:pt x="249908" y="289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08599" y="852808"/>
              <a:ext cx="171727" cy="150263"/>
            </a:xfrm>
            <a:custGeom>
              <a:avLst/>
              <a:gdLst/>
              <a:ahLst/>
              <a:cxnLst/>
              <a:rect l="0" t="0" r="0" b="0"/>
              <a:pathLst>
                <a:path w="171727" h="150263">
                  <a:moveTo>
                    <a:pt x="8334" y="10528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7669" y="110740"/>
                  </a:lnTo>
                  <a:lnTo>
                    <a:pt x="18177" y="129546"/>
                  </a:lnTo>
                  <a:lnTo>
                    <a:pt x="33765" y="142584"/>
                  </a:lnTo>
                  <a:lnTo>
                    <a:pt x="42836" y="147698"/>
                  </a:lnTo>
                  <a:lnTo>
                    <a:pt x="65392" y="150262"/>
                  </a:lnTo>
                  <a:lnTo>
                    <a:pt x="112411" y="142375"/>
                  </a:lnTo>
                  <a:lnTo>
                    <a:pt x="139257" y="127323"/>
                  </a:lnTo>
                  <a:lnTo>
                    <a:pt x="162029" y="102456"/>
                  </a:lnTo>
                  <a:lnTo>
                    <a:pt x="170229" y="76731"/>
                  </a:lnTo>
                  <a:lnTo>
                    <a:pt x="171726" y="35603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45336" y="861516"/>
              <a:ext cx="213794" cy="126805"/>
            </a:xfrm>
            <a:custGeom>
              <a:avLst/>
              <a:gdLst/>
              <a:ahLst/>
              <a:cxnLst/>
              <a:rect l="0" t="0" r="0" b="0"/>
              <a:pathLst>
                <a:path w="213794" h="126805">
                  <a:moveTo>
                    <a:pt x="97980" y="86048"/>
                  </a:moveTo>
                  <a:lnTo>
                    <a:pt x="103569" y="69281"/>
                  </a:lnTo>
                  <a:lnTo>
                    <a:pt x="103193" y="51690"/>
                  </a:lnTo>
                  <a:lnTo>
                    <a:pt x="97957" y="33343"/>
                  </a:lnTo>
                  <a:lnTo>
                    <a:pt x="87831" y="17390"/>
                  </a:lnTo>
                  <a:lnTo>
                    <a:pt x="72412" y="5621"/>
                  </a:lnTo>
                  <a:lnTo>
                    <a:pt x="63387" y="844"/>
                  </a:lnTo>
                  <a:lnTo>
                    <a:pt x="55031" y="0"/>
                  </a:lnTo>
                  <a:lnTo>
                    <a:pt x="39507" y="5301"/>
                  </a:lnTo>
                  <a:lnTo>
                    <a:pt x="17614" y="21439"/>
                  </a:lnTo>
                  <a:lnTo>
                    <a:pt x="6500" y="40565"/>
                  </a:lnTo>
                  <a:lnTo>
                    <a:pt x="0" y="63494"/>
                  </a:lnTo>
                  <a:lnTo>
                    <a:pt x="1011" y="85383"/>
                  </a:lnTo>
                  <a:lnTo>
                    <a:pt x="13746" y="117437"/>
                  </a:lnTo>
                  <a:lnTo>
                    <a:pt x="21937" y="123351"/>
                  </a:lnTo>
                  <a:lnTo>
                    <a:pt x="43516" y="126804"/>
                  </a:lnTo>
                  <a:lnTo>
                    <a:pt x="62466" y="121320"/>
                  </a:lnTo>
                  <a:lnTo>
                    <a:pt x="78686" y="109913"/>
                  </a:lnTo>
                  <a:lnTo>
                    <a:pt x="93695" y="93145"/>
                  </a:lnTo>
                  <a:lnTo>
                    <a:pt x="97463" y="83761"/>
                  </a:lnTo>
                  <a:lnTo>
                    <a:pt x="98530" y="63975"/>
                  </a:lnTo>
                  <a:lnTo>
                    <a:pt x="100686" y="60804"/>
                  </a:lnTo>
                  <a:lnTo>
                    <a:pt x="104463" y="62200"/>
                  </a:lnTo>
                  <a:lnTo>
                    <a:pt x="147492" y="104049"/>
                  </a:lnTo>
                  <a:lnTo>
                    <a:pt x="155554" y="107407"/>
                  </a:lnTo>
                  <a:lnTo>
                    <a:pt x="213793" y="107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63592" y="642238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6728" y="198431"/>
                  </a:lnTo>
                  <a:lnTo>
                    <a:pt x="24723" y="261161"/>
                  </a:lnTo>
                  <a:lnTo>
                    <a:pt x="26412" y="298479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69740" y="61065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21789" y="170555"/>
                  </a:lnTo>
                  <a:lnTo>
                    <a:pt x="31802" y="217431"/>
                  </a:lnTo>
                  <a:lnTo>
                    <a:pt x="39059" y="272655"/>
                  </a:lnTo>
                  <a:lnTo>
                    <a:pt x="41209" y="322942"/>
                  </a:lnTo>
                  <a:lnTo>
                    <a:pt x="41846" y="36435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53927" y="768580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7006" y="3119"/>
                  </a:lnTo>
                  <a:lnTo>
                    <a:pt x="177615" y="11453"/>
                  </a:lnTo>
                  <a:lnTo>
                    <a:pt x="129056" y="21331"/>
                  </a:lnTo>
                  <a:lnTo>
                    <a:pt x="70726" y="29560"/>
                  </a:lnTo>
                  <a:lnTo>
                    <a:pt x="12549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94012" y="821222"/>
              <a:ext cx="192393" cy="191963"/>
            </a:xfrm>
            <a:custGeom>
              <a:avLst/>
              <a:gdLst/>
              <a:ahLst/>
              <a:cxnLst/>
              <a:rect l="0" t="0" r="0" b="0"/>
              <a:pathLst>
                <a:path w="192393" h="191963">
                  <a:moveTo>
                    <a:pt x="138941" y="31586"/>
                  </a:moveTo>
                  <a:lnTo>
                    <a:pt x="122174" y="20407"/>
                  </a:lnTo>
                  <a:lnTo>
                    <a:pt x="101463" y="18039"/>
                  </a:lnTo>
                  <a:lnTo>
                    <a:pt x="79000" y="22055"/>
                  </a:lnTo>
                  <a:lnTo>
                    <a:pt x="53200" y="37471"/>
                  </a:lnTo>
                  <a:lnTo>
                    <a:pt x="23521" y="66760"/>
                  </a:lnTo>
                  <a:lnTo>
                    <a:pt x="5307" y="95820"/>
                  </a:lnTo>
                  <a:lnTo>
                    <a:pt x="719" y="105994"/>
                  </a:lnTo>
                  <a:lnTo>
                    <a:pt x="0" y="116286"/>
                  </a:lnTo>
                  <a:lnTo>
                    <a:pt x="5439" y="137081"/>
                  </a:lnTo>
                  <a:lnTo>
                    <a:pt x="21656" y="168519"/>
                  </a:lnTo>
                  <a:lnTo>
                    <a:pt x="40801" y="183302"/>
                  </a:lnTo>
                  <a:lnTo>
                    <a:pt x="52458" y="188882"/>
                  </a:lnTo>
                  <a:lnTo>
                    <a:pt x="74768" y="191962"/>
                  </a:lnTo>
                  <a:lnTo>
                    <a:pt x="117686" y="184408"/>
                  </a:lnTo>
                  <a:lnTo>
                    <a:pt x="149411" y="169413"/>
                  </a:lnTo>
                  <a:lnTo>
                    <a:pt x="175448" y="144563"/>
                  </a:lnTo>
                  <a:lnTo>
                    <a:pt x="192392" y="114973"/>
                  </a:lnTo>
                  <a:lnTo>
                    <a:pt x="191553" y="91264"/>
                  </a:lnTo>
                  <a:lnTo>
                    <a:pt x="171950" y="43504"/>
                  </a:lnTo>
                  <a:lnTo>
                    <a:pt x="155952" y="27914"/>
                  </a:lnTo>
                  <a:lnTo>
                    <a:pt x="124094" y="12560"/>
                  </a:lnTo>
                  <a:lnTo>
                    <a:pt x="757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95168" y="1670918"/>
            <a:ext cx="3800418" cy="560353"/>
            <a:chOff x="295168" y="1670918"/>
            <a:chExt cx="3800418" cy="560353"/>
          </a:xfrm>
        </p:grpSpPr>
        <p:sp>
          <p:nvSpPr>
            <p:cNvPr id="50" name="Freeform 49"/>
            <p:cNvSpPr/>
            <p:nvPr/>
          </p:nvSpPr>
          <p:spPr>
            <a:xfrm>
              <a:off x="295168" y="1670918"/>
              <a:ext cx="273371" cy="449010"/>
            </a:xfrm>
            <a:custGeom>
              <a:avLst/>
              <a:gdLst/>
              <a:ahLst/>
              <a:cxnLst/>
              <a:rect l="0" t="0" r="0" b="0"/>
              <a:pathLst>
                <a:path w="273371" h="449010">
                  <a:moveTo>
                    <a:pt x="231256" y="118926"/>
                  </a:moveTo>
                  <a:lnTo>
                    <a:pt x="212128" y="65051"/>
                  </a:lnTo>
                  <a:lnTo>
                    <a:pt x="181453" y="19068"/>
                  </a:lnTo>
                  <a:lnTo>
                    <a:pt x="155279" y="2251"/>
                  </a:lnTo>
                  <a:lnTo>
                    <a:pt x="129248" y="0"/>
                  </a:lnTo>
                  <a:lnTo>
                    <a:pt x="101691" y="4069"/>
                  </a:lnTo>
                  <a:lnTo>
                    <a:pt x="81645" y="13676"/>
                  </a:lnTo>
                  <a:lnTo>
                    <a:pt x="42476" y="47313"/>
                  </a:lnTo>
                  <a:lnTo>
                    <a:pt x="26081" y="67211"/>
                  </a:lnTo>
                  <a:lnTo>
                    <a:pt x="17235" y="90872"/>
                  </a:lnTo>
                  <a:lnTo>
                    <a:pt x="5967" y="149779"/>
                  </a:lnTo>
                  <a:lnTo>
                    <a:pt x="881" y="210505"/>
                  </a:lnTo>
                  <a:lnTo>
                    <a:pt x="0" y="259275"/>
                  </a:lnTo>
                  <a:lnTo>
                    <a:pt x="2822" y="321388"/>
                  </a:lnTo>
                  <a:lnTo>
                    <a:pt x="14224" y="366088"/>
                  </a:lnTo>
                  <a:lnTo>
                    <a:pt x="39037" y="412633"/>
                  </a:lnTo>
                  <a:lnTo>
                    <a:pt x="55748" y="428057"/>
                  </a:lnTo>
                  <a:lnTo>
                    <a:pt x="95073" y="447491"/>
                  </a:lnTo>
                  <a:lnTo>
                    <a:pt x="115748" y="449009"/>
                  </a:lnTo>
                  <a:lnTo>
                    <a:pt x="157617" y="440451"/>
                  </a:lnTo>
                  <a:lnTo>
                    <a:pt x="213327" y="415742"/>
                  </a:lnTo>
                  <a:lnTo>
                    <a:pt x="237326" y="405262"/>
                  </a:lnTo>
                  <a:lnTo>
                    <a:pt x="273370" y="371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4583" y="1926715"/>
              <a:ext cx="152450" cy="171556"/>
            </a:xfrm>
            <a:custGeom>
              <a:avLst/>
              <a:gdLst/>
              <a:ahLst/>
              <a:cxnLst/>
              <a:rect l="0" t="0" r="0" b="0"/>
              <a:pathLst>
                <a:path w="152450" h="171556">
                  <a:moveTo>
                    <a:pt x="98712" y="0"/>
                  </a:moveTo>
                  <a:lnTo>
                    <a:pt x="54749" y="20243"/>
                  </a:lnTo>
                  <a:lnTo>
                    <a:pt x="30054" y="39403"/>
                  </a:lnTo>
                  <a:lnTo>
                    <a:pt x="13508" y="65487"/>
                  </a:lnTo>
                  <a:lnTo>
                    <a:pt x="1197" y="95442"/>
                  </a:lnTo>
                  <a:lnTo>
                    <a:pt x="0" y="116118"/>
                  </a:lnTo>
                  <a:lnTo>
                    <a:pt x="1318" y="126545"/>
                  </a:lnTo>
                  <a:lnTo>
                    <a:pt x="12142" y="144370"/>
                  </a:lnTo>
                  <a:lnTo>
                    <a:pt x="28651" y="158921"/>
                  </a:lnTo>
                  <a:lnTo>
                    <a:pt x="47686" y="169287"/>
                  </a:lnTo>
                  <a:lnTo>
                    <a:pt x="67845" y="171555"/>
                  </a:lnTo>
                  <a:lnTo>
                    <a:pt x="87333" y="167493"/>
                  </a:lnTo>
                  <a:lnTo>
                    <a:pt x="103793" y="157889"/>
                  </a:lnTo>
                  <a:lnTo>
                    <a:pt x="147675" y="104357"/>
                  </a:lnTo>
                  <a:lnTo>
                    <a:pt x="152449" y="80696"/>
                  </a:lnTo>
                  <a:lnTo>
                    <a:pt x="149501" y="56922"/>
                  </a:lnTo>
                  <a:lnTo>
                    <a:pt x="134687" y="30383"/>
                  </a:lnTo>
                  <a:lnTo>
                    <a:pt x="116650" y="1004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5937" y="1935043"/>
              <a:ext cx="242157" cy="118015"/>
            </a:xfrm>
            <a:custGeom>
              <a:avLst/>
              <a:gdLst/>
              <a:ahLst/>
              <a:cxnLst/>
              <a:rect l="0" t="0" r="0" b="0"/>
              <a:pathLst>
                <a:path w="242157" h="118015">
                  <a:moveTo>
                    <a:pt x="0" y="12729"/>
                  </a:moveTo>
                  <a:lnTo>
                    <a:pt x="29309" y="47626"/>
                  </a:lnTo>
                  <a:lnTo>
                    <a:pt x="55644" y="107776"/>
                  </a:lnTo>
                  <a:lnTo>
                    <a:pt x="55814" y="111188"/>
                  </a:lnTo>
                  <a:lnTo>
                    <a:pt x="53587" y="109954"/>
                  </a:lnTo>
                  <a:lnTo>
                    <a:pt x="49763" y="105621"/>
                  </a:lnTo>
                  <a:lnTo>
                    <a:pt x="44381" y="71578"/>
                  </a:lnTo>
                  <a:lnTo>
                    <a:pt x="48375" y="35625"/>
                  </a:lnTo>
                  <a:lnTo>
                    <a:pt x="54477" y="29162"/>
                  </a:lnTo>
                  <a:lnTo>
                    <a:pt x="63224" y="26024"/>
                  </a:lnTo>
                  <a:lnTo>
                    <a:pt x="73735" y="25102"/>
                  </a:lnTo>
                  <a:lnTo>
                    <a:pt x="91653" y="30316"/>
                  </a:lnTo>
                  <a:lnTo>
                    <a:pt x="99707" y="34982"/>
                  </a:lnTo>
                  <a:lnTo>
                    <a:pt x="111775" y="49525"/>
                  </a:lnTo>
                  <a:lnTo>
                    <a:pt x="118698" y="60668"/>
                  </a:lnTo>
                  <a:lnTo>
                    <a:pt x="118907" y="58726"/>
                  </a:lnTo>
                  <a:lnTo>
                    <a:pt x="117876" y="53922"/>
                  </a:lnTo>
                  <a:lnTo>
                    <a:pt x="119528" y="48380"/>
                  </a:lnTo>
                  <a:lnTo>
                    <a:pt x="138991" y="22674"/>
                  </a:lnTo>
                  <a:lnTo>
                    <a:pt x="153021" y="10130"/>
                  </a:lnTo>
                  <a:lnTo>
                    <a:pt x="170955" y="655"/>
                  </a:lnTo>
                  <a:lnTo>
                    <a:pt x="179481" y="0"/>
                  </a:lnTo>
                  <a:lnTo>
                    <a:pt x="195193" y="5512"/>
                  </a:lnTo>
                  <a:lnTo>
                    <a:pt x="217193" y="21769"/>
                  </a:lnTo>
                  <a:lnTo>
                    <a:pt x="228331" y="40923"/>
                  </a:lnTo>
                  <a:lnTo>
                    <a:pt x="238060" y="78014"/>
                  </a:lnTo>
                  <a:lnTo>
                    <a:pt x="242156" y="118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10961" y="1884581"/>
              <a:ext cx="129875" cy="346690"/>
            </a:xfrm>
            <a:custGeom>
              <a:avLst/>
              <a:gdLst/>
              <a:ahLst/>
              <a:cxnLst/>
              <a:rect l="0" t="0" r="0" b="0"/>
              <a:pathLst>
                <a:path w="129875" h="346690">
                  <a:moveTo>
                    <a:pt x="20831" y="115833"/>
                  </a:moveTo>
                  <a:lnTo>
                    <a:pt x="20831" y="174450"/>
                  </a:lnTo>
                  <a:lnTo>
                    <a:pt x="22001" y="228624"/>
                  </a:lnTo>
                  <a:lnTo>
                    <a:pt x="29165" y="284385"/>
                  </a:lnTo>
                  <a:lnTo>
                    <a:pt x="30926" y="340460"/>
                  </a:lnTo>
                  <a:lnTo>
                    <a:pt x="28731" y="346303"/>
                  </a:lnTo>
                  <a:lnTo>
                    <a:pt x="24928" y="346689"/>
                  </a:lnTo>
                  <a:lnTo>
                    <a:pt x="20053" y="343436"/>
                  </a:lnTo>
                  <a:lnTo>
                    <a:pt x="14636" y="324225"/>
                  </a:lnTo>
                  <a:lnTo>
                    <a:pt x="5570" y="269821"/>
                  </a:lnTo>
                  <a:lnTo>
                    <a:pt x="919" y="214014"/>
                  </a:lnTo>
                  <a:lnTo>
                    <a:pt x="0" y="157930"/>
                  </a:lnTo>
                  <a:lnTo>
                    <a:pt x="7040" y="94990"/>
                  </a:lnTo>
                  <a:lnTo>
                    <a:pt x="15462" y="33251"/>
                  </a:lnTo>
                  <a:lnTo>
                    <a:pt x="27804" y="14399"/>
                  </a:lnTo>
                  <a:lnTo>
                    <a:pt x="36008" y="6097"/>
                  </a:lnTo>
                  <a:lnTo>
                    <a:pt x="44987" y="1731"/>
                  </a:lnTo>
                  <a:lnTo>
                    <a:pt x="64323" y="0"/>
                  </a:lnTo>
                  <a:lnTo>
                    <a:pt x="94939" y="11192"/>
                  </a:lnTo>
                  <a:lnTo>
                    <a:pt x="109530" y="29162"/>
                  </a:lnTo>
                  <a:lnTo>
                    <a:pt x="128429" y="78826"/>
                  </a:lnTo>
                  <a:lnTo>
                    <a:pt x="129874" y="102895"/>
                  </a:lnTo>
                  <a:lnTo>
                    <a:pt x="125447" y="124121"/>
                  </a:lnTo>
                  <a:lnTo>
                    <a:pt x="115680" y="141353"/>
                  </a:lnTo>
                  <a:lnTo>
                    <a:pt x="107460" y="146885"/>
                  </a:lnTo>
                  <a:lnTo>
                    <a:pt x="74705" y="154669"/>
                  </a:lnTo>
                  <a:lnTo>
                    <a:pt x="31360" y="157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84407" y="1884427"/>
              <a:ext cx="184298" cy="138018"/>
            </a:xfrm>
            <a:custGeom>
              <a:avLst/>
              <a:gdLst/>
              <a:ahLst/>
              <a:cxnLst/>
              <a:rect l="0" t="0" r="0" b="0"/>
              <a:pathLst>
                <a:path w="184298" h="138018">
                  <a:moveTo>
                    <a:pt x="131655" y="115987"/>
                  </a:moveTo>
                  <a:lnTo>
                    <a:pt x="128535" y="73295"/>
                  </a:lnTo>
                  <a:lnTo>
                    <a:pt x="117082" y="42116"/>
                  </a:lnTo>
                  <a:lnTo>
                    <a:pt x="92251" y="5729"/>
                  </a:lnTo>
                  <a:lnTo>
                    <a:pt x="84329" y="1538"/>
                  </a:lnTo>
                  <a:lnTo>
                    <a:pt x="66167" y="0"/>
                  </a:lnTo>
                  <a:lnTo>
                    <a:pt x="36212" y="5711"/>
                  </a:lnTo>
                  <a:lnTo>
                    <a:pt x="18656" y="17843"/>
                  </a:lnTo>
                  <a:lnTo>
                    <a:pt x="10699" y="25991"/>
                  </a:lnTo>
                  <a:lnTo>
                    <a:pt x="1857" y="50643"/>
                  </a:lnTo>
                  <a:lnTo>
                    <a:pt x="0" y="94286"/>
                  </a:lnTo>
                  <a:lnTo>
                    <a:pt x="1771" y="108539"/>
                  </a:lnTo>
                  <a:lnTo>
                    <a:pt x="6461" y="119210"/>
                  </a:lnTo>
                  <a:lnTo>
                    <a:pt x="21031" y="134187"/>
                  </a:lnTo>
                  <a:lnTo>
                    <a:pt x="29830" y="137479"/>
                  </a:lnTo>
                  <a:lnTo>
                    <a:pt x="48965" y="138017"/>
                  </a:lnTo>
                  <a:lnTo>
                    <a:pt x="57811" y="134183"/>
                  </a:lnTo>
                  <a:lnTo>
                    <a:pt x="73879" y="120565"/>
                  </a:lnTo>
                  <a:lnTo>
                    <a:pt x="90489" y="93167"/>
                  </a:lnTo>
                  <a:lnTo>
                    <a:pt x="104243" y="59487"/>
                  </a:lnTo>
                  <a:lnTo>
                    <a:pt x="102704" y="65140"/>
                  </a:lnTo>
                  <a:lnTo>
                    <a:pt x="107479" y="79350"/>
                  </a:lnTo>
                  <a:lnTo>
                    <a:pt x="129609" y="111480"/>
                  </a:lnTo>
                  <a:lnTo>
                    <a:pt x="155225" y="127650"/>
                  </a:lnTo>
                  <a:lnTo>
                    <a:pt x="184297" y="137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10818" y="169508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3293" y="27556"/>
                  </a:lnTo>
                  <a:lnTo>
                    <a:pt x="651" y="90017"/>
                  </a:lnTo>
                  <a:lnTo>
                    <a:pt x="193" y="145995"/>
                  </a:lnTo>
                  <a:lnTo>
                    <a:pt x="3177" y="199625"/>
                  </a:lnTo>
                  <a:lnTo>
                    <a:pt x="8350" y="252560"/>
                  </a:lnTo>
                  <a:lnTo>
                    <a:pt x="4509" y="31167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16062" y="182143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7014" y="14654"/>
                  </a:lnTo>
                  <a:lnTo>
                    <a:pt x="95633" y="19792"/>
                  </a:lnTo>
                  <a:lnTo>
                    <a:pt x="49653" y="230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60363" y="1958300"/>
              <a:ext cx="8384" cy="73701"/>
            </a:xfrm>
            <a:custGeom>
              <a:avLst/>
              <a:gdLst/>
              <a:ahLst/>
              <a:cxnLst/>
              <a:rect l="0" t="0" r="0" b="0"/>
              <a:pathLst>
                <a:path w="8384" h="73701">
                  <a:moveTo>
                    <a:pt x="8383" y="0"/>
                  </a:moveTo>
                  <a:lnTo>
                    <a:pt x="49" y="37478"/>
                  </a:lnTo>
                  <a:lnTo>
                    <a:pt x="0" y="57601"/>
                  </a:lnTo>
                  <a:lnTo>
                    <a:pt x="1624" y="62967"/>
                  </a:lnTo>
                  <a:lnTo>
                    <a:pt x="838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68746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63502" y="1747730"/>
              <a:ext cx="126846" cy="288943"/>
            </a:xfrm>
            <a:custGeom>
              <a:avLst/>
              <a:gdLst/>
              <a:ahLst/>
              <a:cxnLst/>
              <a:rect l="0" t="0" r="0" b="0"/>
              <a:pathLst>
                <a:path w="126846" h="28894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1"/>
                  </a:lnTo>
                  <a:lnTo>
                    <a:pt x="1170" y="225904"/>
                  </a:lnTo>
                  <a:lnTo>
                    <a:pt x="6066" y="254498"/>
                  </a:lnTo>
                  <a:lnTo>
                    <a:pt x="5214" y="253893"/>
                  </a:lnTo>
                  <a:lnTo>
                    <a:pt x="3476" y="249981"/>
                  </a:lnTo>
                  <a:lnTo>
                    <a:pt x="6619" y="227707"/>
                  </a:lnTo>
                  <a:lnTo>
                    <a:pt x="14959" y="198880"/>
                  </a:lnTo>
                  <a:lnTo>
                    <a:pt x="20501" y="191078"/>
                  </a:lnTo>
                  <a:lnTo>
                    <a:pt x="36018" y="179290"/>
                  </a:lnTo>
                  <a:lnTo>
                    <a:pt x="57732" y="176391"/>
                  </a:lnTo>
                  <a:lnTo>
                    <a:pt x="80641" y="180171"/>
                  </a:lnTo>
                  <a:lnTo>
                    <a:pt x="98622" y="189651"/>
                  </a:lnTo>
                  <a:lnTo>
                    <a:pt x="121898" y="213731"/>
                  </a:lnTo>
                  <a:lnTo>
                    <a:pt x="125719" y="223206"/>
                  </a:lnTo>
                  <a:lnTo>
                    <a:pt x="126845" y="243092"/>
                  </a:lnTo>
                  <a:lnTo>
                    <a:pt x="120902" y="274019"/>
                  </a:lnTo>
                  <a:lnTo>
                    <a:pt x="114527" y="280945"/>
                  </a:lnTo>
                  <a:lnTo>
                    <a:pt x="94965" y="288641"/>
                  </a:lnTo>
                  <a:lnTo>
                    <a:pt x="73792" y="288942"/>
                  </a:lnTo>
                  <a:lnTo>
                    <a:pt x="16776" y="27634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31958" y="1768787"/>
              <a:ext cx="19513" cy="263214"/>
            </a:xfrm>
            <a:custGeom>
              <a:avLst/>
              <a:gdLst/>
              <a:ahLst/>
              <a:cxnLst/>
              <a:rect l="0" t="0" r="0" b="0"/>
              <a:pathLst>
                <a:path w="19513" h="263214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19160" y="159756"/>
                  </a:lnTo>
                  <a:lnTo>
                    <a:pt x="19512" y="21608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84600" y="1880317"/>
              <a:ext cx="132544" cy="154593"/>
            </a:xfrm>
            <a:custGeom>
              <a:avLst/>
              <a:gdLst/>
              <a:ahLst/>
              <a:cxnLst/>
              <a:rect l="0" t="0" r="0" b="0"/>
              <a:pathLst>
                <a:path w="132544" h="154593">
                  <a:moveTo>
                    <a:pt x="0" y="109569"/>
                  </a:moveTo>
                  <a:lnTo>
                    <a:pt x="53875" y="91610"/>
                  </a:lnTo>
                  <a:lnTo>
                    <a:pt x="83424" y="80201"/>
                  </a:lnTo>
                  <a:lnTo>
                    <a:pt x="122265" y="49275"/>
                  </a:lnTo>
                  <a:lnTo>
                    <a:pt x="130379" y="29349"/>
                  </a:lnTo>
                  <a:lnTo>
                    <a:pt x="132543" y="17484"/>
                  </a:lnTo>
                  <a:lnTo>
                    <a:pt x="129306" y="9575"/>
                  </a:lnTo>
                  <a:lnTo>
                    <a:pt x="122469" y="4302"/>
                  </a:lnTo>
                  <a:lnTo>
                    <a:pt x="113232" y="786"/>
                  </a:lnTo>
                  <a:lnTo>
                    <a:pt x="93609" y="0"/>
                  </a:lnTo>
                  <a:lnTo>
                    <a:pt x="74360" y="4719"/>
                  </a:lnTo>
                  <a:lnTo>
                    <a:pt x="58005" y="14616"/>
                  </a:lnTo>
                  <a:lnTo>
                    <a:pt x="46057" y="29933"/>
                  </a:lnTo>
                  <a:lnTo>
                    <a:pt x="28855" y="68362"/>
                  </a:lnTo>
                  <a:lnTo>
                    <a:pt x="23368" y="104898"/>
                  </a:lnTo>
                  <a:lnTo>
                    <a:pt x="28323" y="125430"/>
                  </a:lnTo>
                  <a:lnTo>
                    <a:pt x="32920" y="134181"/>
                  </a:lnTo>
                  <a:lnTo>
                    <a:pt x="47387" y="147024"/>
                  </a:lnTo>
                  <a:lnTo>
                    <a:pt x="56158" y="152086"/>
                  </a:lnTo>
                  <a:lnTo>
                    <a:pt x="75262" y="154592"/>
                  </a:lnTo>
                  <a:lnTo>
                    <a:pt x="105285" y="151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63758" y="1737983"/>
              <a:ext cx="263082" cy="272961"/>
            </a:xfrm>
            <a:custGeom>
              <a:avLst/>
              <a:gdLst/>
              <a:ahLst/>
              <a:cxnLst/>
              <a:rect l="0" t="0" r="0" b="0"/>
              <a:pathLst>
                <a:path w="263082" h="272961">
                  <a:moveTo>
                    <a:pt x="20925" y="272960"/>
                  </a:moveTo>
                  <a:lnTo>
                    <a:pt x="13690" y="245404"/>
                  </a:lnTo>
                  <a:lnTo>
                    <a:pt x="11048" y="189181"/>
                  </a:lnTo>
                  <a:lnTo>
                    <a:pt x="4936" y="132668"/>
                  </a:lnTo>
                  <a:lnTo>
                    <a:pt x="869" y="76445"/>
                  </a:lnTo>
                  <a:lnTo>
                    <a:pt x="66" y="20279"/>
                  </a:lnTo>
                  <a:lnTo>
                    <a:pt x="0" y="6240"/>
                  </a:lnTo>
                  <a:lnTo>
                    <a:pt x="2296" y="390"/>
                  </a:lnTo>
                  <a:lnTo>
                    <a:pt x="6166" y="0"/>
                  </a:lnTo>
                  <a:lnTo>
                    <a:pt x="11086" y="3249"/>
                  </a:lnTo>
                  <a:lnTo>
                    <a:pt x="19672" y="19337"/>
                  </a:lnTo>
                  <a:lnTo>
                    <a:pt x="39478" y="75134"/>
                  </a:lnTo>
                  <a:lnTo>
                    <a:pt x="67051" y="134794"/>
                  </a:lnTo>
                  <a:lnTo>
                    <a:pt x="100569" y="197703"/>
                  </a:lnTo>
                  <a:lnTo>
                    <a:pt x="133550" y="246108"/>
                  </a:lnTo>
                  <a:lnTo>
                    <a:pt x="159971" y="263184"/>
                  </a:lnTo>
                  <a:lnTo>
                    <a:pt x="182939" y="265495"/>
                  </a:lnTo>
                  <a:lnTo>
                    <a:pt x="206405" y="261453"/>
                  </a:lnTo>
                  <a:lnTo>
                    <a:pt x="224634" y="251858"/>
                  </a:lnTo>
                  <a:lnTo>
                    <a:pt x="237415" y="233555"/>
                  </a:lnTo>
                  <a:lnTo>
                    <a:pt x="257795" y="170154"/>
                  </a:lnTo>
                  <a:lnTo>
                    <a:pt x="262037" y="114829"/>
                  </a:lnTo>
                  <a:lnTo>
                    <a:pt x="262875" y="58840"/>
                  </a:lnTo>
                  <a:lnTo>
                    <a:pt x="263081" y="9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94949" y="1884601"/>
              <a:ext cx="129166" cy="130551"/>
            </a:xfrm>
            <a:custGeom>
              <a:avLst/>
              <a:gdLst/>
              <a:ahLst/>
              <a:cxnLst/>
              <a:rect l="0" t="0" r="0" b="0"/>
              <a:pathLst>
                <a:path w="129166" h="130551">
                  <a:moveTo>
                    <a:pt x="5589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4478" y="94146"/>
                  </a:lnTo>
                  <a:lnTo>
                    <a:pt x="25528" y="115542"/>
                  </a:lnTo>
                  <a:lnTo>
                    <a:pt x="34089" y="122651"/>
                  </a:lnTo>
                  <a:lnTo>
                    <a:pt x="56081" y="130550"/>
                  </a:lnTo>
                  <a:lnTo>
                    <a:pt x="66156" y="129147"/>
                  </a:lnTo>
                  <a:lnTo>
                    <a:pt x="83591" y="118230"/>
                  </a:lnTo>
                  <a:lnTo>
                    <a:pt x="106560" y="97942"/>
                  </a:lnTo>
                  <a:lnTo>
                    <a:pt x="122594" y="71523"/>
                  </a:lnTo>
                  <a:lnTo>
                    <a:pt x="129165" y="35880"/>
                  </a:lnTo>
                  <a:lnTo>
                    <a:pt x="127582" y="18676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9523" y="1896086"/>
              <a:ext cx="231628" cy="114858"/>
            </a:xfrm>
            <a:custGeom>
              <a:avLst/>
              <a:gdLst/>
              <a:ahLst/>
              <a:cxnLst/>
              <a:rect l="0" t="0" r="0" b="0"/>
              <a:pathLst>
                <a:path w="231628" h="114858">
                  <a:moveTo>
                    <a:pt x="0" y="20100"/>
                  </a:moveTo>
                  <a:lnTo>
                    <a:pt x="17958" y="73975"/>
                  </a:lnTo>
                  <a:lnTo>
                    <a:pt x="24749" y="94347"/>
                  </a:lnTo>
                  <a:lnTo>
                    <a:pt x="27028" y="96504"/>
                  </a:lnTo>
                  <a:lnTo>
                    <a:pt x="28547" y="93263"/>
                  </a:lnTo>
                  <a:lnTo>
                    <a:pt x="33525" y="35757"/>
                  </a:lnTo>
                  <a:lnTo>
                    <a:pt x="42586" y="11851"/>
                  </a:lnTo>
                  <a:lnTo>
                    <a:pt x="49448" y="7582"/>
                  </a:lnTo>
                  <a:lnTo>
                    <a:pt x="57531" y="8245"/>
                  </a:lnTo>
                  <a:lnTo>
                    <a:pt x="82557" y="22827"/>
                  </a:lnTo>
                  <a:lnTo>
                    <a:pt x="90133" y="28937"/>
                  </a:lnTo>
                  <a:lnTo>
                    <a:pt x="101670" y="48204"/>
                  </a:lnTo>
                  <a:lnTo>
                    <a:pt x="106384" y="59893"/>
                  </a:lnTo>
                  <a:lnTo>
                    <a:pt x="110697" y="64176"/>
                  </a:lnTo>
                  <a:lnTo>
                    <a:pt x="114742" y="63522"/>
                  </a:lnTo>
                  <a:lnTo>
                    <a:pt x="118609" y="59577"/>
                  </a:lnTo>
                  <a:lnTo>
                    <a:pt x="145906" y="8416"/>
                  </a:lnTo>
                  <a:lnTo>
                    <a:pt x="153423" y="2952"/>
                  </a:lnTo>
                  <a:lnTo>
                    <a:pt x="161943" y="479"/>
                  </a:lnTo>
                  <a:lnTo>
                    <a:pt x="171133" y="0"/>
                  </a:lnTo>
                  <a:lnTo>
                    <a:pt x="187583" y="5708"/>
                  </a:lnTo>
                  <a:lnTo>
                    <a:pt x="195246" y="10505"/>
                  </a:lnTo>
                  <a:lnTo>
                    <a:pt x="206879" y="28314"/>
                  </a:lnTo>
                  <a:lnTo>
                    <a:pt x="226461" y="87862"/>
                  </a:lnTo>
                  <a:lnTo>
                    <a:pt x="231627" y="114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74321" y="1737202"/>
              <a:ext cx="169217" cy="302511"/>
            </a:xfrm>
            <a:custGeom>
              <a:avLst/>
              <a:gdLst/>
              <a:ahLst/>
              <a:cxnLst/>
              <a:rect l="0" t="0" r="0" b="0"/>
              <a:pathLst>
                <a:path w="169217" h="302511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8211" y="170554"/>
                  </a:lnTo>
                  <a:lnTo>
                    <a:pt x="20495" y="230611"/>
                  </a:lnTo>
                  <a:lnTo>
                    <a:pt x="26479" y="270320"/>
                  </a:lnTo>
                  <a:lnTo>
                    <a:pt x="28181" y="272630"/>
                  </a:lnTo>
                  <a:lnTo>
                    <a:pt x="36726" y="224967"/>
                  </a:lnTo>
                  <a:lnTo>
                    <a:pt x="42031" y="215488"/>
                  </a:lnTo>
                  <a:lnTo>
                    <a:pt x="57285" y="201837"/>
                  </a:lnTo>
                  <a:lnTo>
                    <a:pt x="66266" y="198899"/>
                  </a:lnTo>
                  <a:lnTo>
                    <a:pt x="85603" y="198754"/>
                  </a:lnTo>
                  <a:lnTo>
                    <a:pt x="116221" y="210838"/>
                  </a:lnTo>
                  <a:lnTo>
                    <a:pt x="147519" y="229237"/>
                  </a:lnTo>
                  <a:lnTo>
                    <a:pt x="162270" y="245772"/>
                  </a:lnTo>
                  <a:lnTo>
                    <a:pt x="167841" y="255095"/>
                  </a:lnTo>
                  <a:lnTo>
                    <a:pt x="169216" y="263650"/>
                  </a:lnTo>
                  <a:lnTo>
                    <a:pt x="167793" y="271693"/>
                  </a:lnTo>
                  <a:lnTo>
                    <a:pt x="164504" y="279394"/>
                  </a:lnTo>
                  <a:lnTo>
                    <a:pt x="151491" y="291071"/>
                  </a:lnTo>
                  <a:lnTo>
                    <a:pt x="132840" y="298991"/>
                  </a:lnTo>
                  <a:lnTo>
                    <a:pt x="108953" y="302510"/>
                  </a:lnTo>
                  <a:lnTo>
                    <a:pt x="85858" y="297835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53305" y="1871309"/>
              <a:ext cx="136872" cy="142737"/>
            </a:xfrm>
            <a:custGeom>
              <a:avLst/>
              <a:gdLst/>
              <a:ahLst/>
              <a:cxnLst/>
              <a:rect l="0" t="0" r="0" b="0"/>
              <a:pathLst>
                <a:path w="136872" h="142737">
                  <a:moveTo>
                    <a:pt x="0" y="76463"/>
                  </a:moveTo>
                  <a:lnTo>
                    <a:pt x="58617" y="76463"/>
                  </a:lnTo>
                  <a:lnTo>
                    <a:pt x="93407" y="65284"/>
                  </a:lnTo>
                  <a:lnTo>
                    <a:pt x="120353" y="47154"/>
                  </a:lnTo>
                  <a:lnTo>
                    <a:pt x="124689" y="39376"/>
                  </a:lnTo>
                  <a:lnTo>
                    <a:pt x="126388" y="21375"/>
                  </a:lnTo>
                  <a:lnTo>
                    <a:pt x="122863" y="14001"/>
                  </a:lnTo>
                  <a:lnTo>
                    <a:pt x="109588" y="2689"/>
                  </a:lnTo>
                  <a:lnTo>
                    <a:pt x="88870" y="0"/>
                  </a:lnTo>
                  <a:lnTo>
                    <a:pt x="65234" y="3875"/>
                  </a:lnTo>
                  <a:lnTo>
                    <a:pt x="43031" y="13396"/>
                  </a:lnTo>
                  <a:lnTo>
                    <a:pt x="27704" y="28546"/>
                  </a:lnTo>
                  <a:lnTo>
                    <a:pt x="21979" y="37499"/>
                  </a:lnTo>
                  <a:lnTo>
                    <a:pt x="18737" y="56806"/>
                  </a:lnTo>
                  <a:lnTo>
                    <a:pt x="26188" y="97796"/>
                  </a:lnTo>
                  <a:lnTo>
                    <a:pt x="41165" y="123598"/>
                  </a:lnTo>
                  <a:lnTo>
                    <a:pt x="56900" y="135626"/>
                  </a:lnTo>
                  <a:lnTo>
                    <a:pt x="66009" y="140472"/>
                  </a:lnTo>
                  <a:lnTo>
                    <a:pt x="88610" y="142736"/>
                  </a:lnTo>
                  <a:lnTo>
                    <a:pt x="136871" y="139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45431" y="1877507"/>
              <a:ext cx="113202" cy="115815"/>
            </a:xfrm>
            <a:custGeom>
              <a:avLst/>
              <a:gdLst/>
              <a:ahLst/>
              <a:cxnLst/>
              <a:rect l="0" t="0" r="0" b="0"/>
              <a:pathLst>
                <a:path w="113202" h="115815">
                  <a:moveTo>
                    <a:pt x="7916" y="49208"/>
                  </a:moveTo>
                  <a:lnTo>
                    <a:pt x="22570" y="107824"/>
                  </a:lnTo>
                  <a:lnTo>
                    <a:pt x="22365" y="114022"/>
                  </a:lnTo>
                  <a:lnTo>
                    <a:pt x="19888" y="115814"/>
                  </a:lnTo>
                  <a:lnTo>
                    <a:pt x="15897" y="114669"/>
                  </a:lnTo>
                  <a:lnTo>
                    <a:pt x="8344" y="104038"/>
                  </a:lnTo>
                  <a:lnTo>
                    <a:pt x="2257" y="86445"/>
                  </a:lnTo>
                  <a:lnTo>
                    <a:pt x="0" y="51402"/>
                  </a:lnTo>
                  <a:lnTo>
                    <a:pt x="3618" y="29126"/>
                  </a:lnTo>
                  <a:lnTo>
                    <a:pt x="8560" y="20612"/>
                  </a:lnTo>
                  <a:lnTo>
                    <a:pt x="23409" y="8032"/>
                  </a:lnTo>
                  <a:lnTo>
                    <a:pt x="44828" y="1662"/>
                  </a:lnTo>
                  <a:lnTo>
                    <a:pt x="68775" y="0"/>
                  </a:lnTo>
                  <a:lnTo>
                    <a:pt x="113201" y="7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02164" y="1863544"/>
              <a:ext cx="212873" cy="165038"/>
            </a:xfrm>
            <a:custGeom>
              <a:avLst/>
              <a:gdLst/>
              <a:ahLst/>
              <a:cxnLst/>
              <a:rect l="0" t="0" r="0" b="0"/>
              <a:pathLst>
                <a:path w="212873" h="165038">
                  <a:moveTo>
                    <a:pt x="135452" y="0"/>
                  </a:moveTo>
                  <a:lnTo>
                    <a:pt x="76835" y="9065"/>
                  </a:lnTo>
                  <a:lnTo>
                    <a:pt x="42045" y="21273"/>
                  </a:lnTo>
                  <a:lnTo>
                    <a:pt x="9510" y="39708"/>
                  </a:lnTo>
                  <a:lnTo>
                    <a:pt x="3527" y="47529"/>
                  </a:lnTo>
                  <a:lnTo>
                    <a:pt x="709" y="56252"/>
                  </a:lnTo>
                  <a:lnTo>
                    <a:pt x="0" y="65577"/>
                  </a:lnTo>
                  <a:lnTo>
                    <a:pt x="3037" y="72964"/>
                  </a:lnTo>
                  <a:lnTo>
                    <a:pt x="15770" y="84291"/>
                  </a:lnTo>
                  <a:lnTo>
                    <a:pt x="36247" y="90105"/>
                  </a:lnTo>
                  <a:lnTo>
                    <a:pt x="59776" y="91519"/>
                  </a:lnTo>
                  <a:lnTo>
                    <a:pt x="106596" y="89134"/>
                  </a:lnTo>
                  <a:lnTo>
                    <a:pt x="160558" y="99235"/>
                  </a:lnTo>
                  <a:lnTo>
                    <a:pt x="196703" y="109081"/>
                  </a:lnTo>
                  <a:lnTo>
                    <a:pt x="204362" y="116005"/>
                  </a:lnTo>
                  <a:lnTo>
                    <a:pt x="212872" y="136175"/>
                  </a:lnTo>
                  <a:lnTo>
                    <a:pt x="211632" y="144596"/>
                  </a:lnTo>
                  <a:lnTo>
                    <a:pt x="207296" y="151379"/>
                  </a:lnTo>
                  <a:lnTo>
                    <a:pt x="200895" y="157071"/>
                  </a:lnTo>
                  <a:lnTo>
                    <a:pt x="181306" y="163396"/>
                  </a:lnTo>
                  <a:lnTo>
                    <a:pt x="158171" y="165037"/>
                  </a:lnTo>
                  <a:lnTo>
                    <a:pt x="96994" y="151470"/>
                  </a:lnTo>
                  <a:lnTo>
                    <a:pt x="8281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79772" y="189512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310993" y="1579274"/>
            <a:ext cx="2375398" cy="494841"/>
            <a:chOff x="4310993" y="1579274"/>
            <a:chExt cx="2375398" cy="494841"/>
          </a:xfrm>
        </p:grpSpPr>
        <p:sp>
          <p:nvSpPr>
            <p:cNvPr id="71" name="Freeform 70"/>
            <p:cNvSpPr/>
            <p:nvPr/>
          </p:nvSpPr>
          <p:spPr>
            <a:xfrm>
              <a:off x="4310993" y="1621388"/>
              <a:ext cx="258375" cy="404563"/>
            </a:xfrm>
            <a:custGeom>
              <a:avLst/>
              <a:gdLst/>
              <a:ahLst/>
              <a:cxnLst/>
              <a:rect l="0" t="0" r="0" b="0"/>
              <a:pathLst>
                <a:path w="258375" h="404563">
                  <a:moveTo>
                    <a:pt x="37276" y="0"/>
                  </a:moveTo>
                  <a:lnTo>
                    <a:pt x="28943" y="52051"/>
                  </a:lnTo>
                  <a:lnTo>
                    <a:pt x="27398" y="101990"/>
                  </a:lnTo>
                  <a:lnTo>
                    <a:pt x="26940" y="149542"/>
                  </a:lnTo>
                  <a:lnTo>
                    <a:pt x="21196" y="212423"/>
                  </a:lnTo>
                  <a:lnTo>
                    <a:pt x="12105" y="261292"/>
                  </a:lnTo>
                  <a:lnTo>
                    <a:pt x="7591" y="312816"/>
                  </a:lnTo>
                  <a:lnTo>
                    <a:pt x="0" y="365818"/>
                  </a:lnTo>
                  <a:lnTo>
                    <a:pt x="2382" y="388363"/>
                  </a:lnTo>
                  <a:lnTo>
                    <a:pt x="8164" y="395779"/>
                  </a:lnTo>
                  <a:lnTo>
                    <a:pt x="27067" y="404019"/>
                  </a:lnTo>
                  <a:lnTo>
                    <a:pt x="47947" y="404562"/>
                  </a:lnTo>
                  <a:lnTo>
                    <a:pt x="107702" y="392267"/>
                  </a:lnTo>
                  <a:lnTo>
                    <a:pt x="163187" y="375412"/>
                  </a:lnTo>
                  <a:lnTo>
                    <a:pt x="218949" y="362628"/>
                  </a:lnTo>
                  <a:lnTo>
                    <a:pt x="25837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69326" y="176878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5" y="8333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11440" y="158980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03784" y="1823729"/>
              <a:ext cx="176155" cy="145158"/>
            </a:xfrm>
            <a:custGeom>
              <a:avLst/>
              <a:gdLst/>
              <a:ahLst/>
              <a:cxnLst/>
              <a:rect l="0" t="0" r="0" b="0"/>
              <a:pathLst>
                <a:path w="176155" h="145158">
                  <a:moveTo>
                    <a:pt x="91925" y="50343"/>
                  </a:moveTo>
                  <a:lnTo>
                    <a:pt x="91925" y="27986"/>
                  </a:lnTo>
                  <a:lnTo>
                    <a:pt x="88416" y="19061"/>
                  </a:lnTo>
                  <a:lnTo>
                    <a:pt x="75158" y="2905"/>
                  </a:lnTo>
                  <a:lnTo>
                    <a:pt x="66709" y="0"/>
                  </a:lnTo>
                  <a:lnTo>
                    <a:pt x="47963" y="3012"/>
                  </a:lnTo>
                  <a:lnTo>
                    <a:pt x="23268" y="17862"/>
                  </a:lnTo>
                  <a:lnTo>
                    <a:pt x="11498" y="33567"/>
                  </a:lnTo>
                  <a:lnTo>
                    <a:pt x="3537" y="53416"/>
                  </a:lnTo>
                  <a:lnTo>
                    <a:pt x="0" y="77835"/>
                  </a:lnTo>
                  <a:lnTo>
                    <a:pt x="4666" y="101166"/>
                  </a:lnTo>
                  <a:lnTo>
                    <a:pt x="20447" y="130913"/>
                  </a:lnTo>
                  <a:lnTo>
                    <a:pt x="26726" y="139151"/>
                  </a:lnTo>
                  <a:lnTo>
                    <a:pt x="35591" y="143474"/>
                  </a:lnTo>
                  <a:lnTo>
                    <a:pt x="57919" y="145157"/>
                  </a:lnTo>
                  <a:lnTo>
                    <a:pt x="68085" y="140458"/>
                  </a:lnTo>
                  <a:lnTo>
                    <a:pt x="85619" y="122760"/>
                  </a:lnTo>
                  <a:lnTo>
                    <a:pt x="103055" y="92077"/>
                  </a:lnTo>
                  <a:lnTo>
                    <a:pt x="108704" y="88694"/>
                  </a:lnTo>
                  <a:lnTo>
                    <a:pt x="114810" y="89948"/>
                  </a:lnTo>
                  <a:lnTo>
                    <a:pt x="160471" y="118508"/>
                  </a:lnTo>
                  <a:lnTo>
                    <a:pt x="176154" y="124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75056" y="1794783"/>
              <a:ext cx="160230" cy="152990"/>
            </a:xfrm>
            <a:custGeom>
              <a:avLst/>
              <a:gdLst/>
              <a:ahLst/>
              <a:cxnLst/>
              <a:rect l="0" t="0" r="0" b="0"/>
              <a:pathLst>
                <a:path w="160230" h="152990">
                  <a:moveTo>
                    <a:pt x="120695" y="5590"/>
                  </a:moveTo>
                  <a:lnTo>
                    <a:pt x="103927" y="0"/>
                  </a:lnTo>
                  <a:lnTo>
                    <a:pt x="86336" y="376"/>
                  </a:lnTo>
                  <a:lnTo>
                    <a:pt x="28866" y="13308"/>
                  </a:lnTo>
                  <a:lnTo>
                    <a:pt x="6183" y="19939"/>
                  </a:lnTo>
                  <a:lnTo>
                    <a:pt x="1069" y="25684"/>
                  </a:lnTo>
                  <a:lnTo>
                    <a:pt x="0" y="33024"/>
                  </a:lnTo>
                  <a:lnTo>
                    <a:pt x="1628" y="41427"/>
                  </a:lnTo>
                  <a:lnTo>
                    <a:pt x="8561" y="47028"/>
                  </a:lnTo>
                  <a:lnTo>
                    <a:pt x="66688" y="62346"/>
                  </a:lnTo>
                  <a:lnTo>
                    <a:pt x="120516" y="82488"/>
                  </a:lnTo>
                  <a:lnTo>
                    <a:pt x="157184" y="107997"/>
                  </a:lnTo>
                  <a:lnTo>
                    <a:pt x="160229" y="115975"/>
                  </a:lnTo>
                  <a:lnTo>
                    <a:pt x="159919" y="124804"/>
                  </a:lnTo>
                  <a:lnTo>
                    <a:pt x="157373" y="134199"/>
                  </a:lnTo>
                  <a:lnTo>
                    <a:pt x="150996" y="140462"/>
                  </a:lnTo>
                  <a:lnTo>
                    <a:pt x="131433" y="147421"/>
                  </a:lnTo>
                  <a:lnTo>
                    <a:pt x="68053" y="15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90507" y="185301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16808" y="1800373"/>
              <a:ext cx="210571" cy="273742"/>
            </a:xfrm>
            <a:custGeom>
              <a:avLst/>
              <a:gdLst/>
              <a:ahLst/>
              <a:cxnLst/>
              <a:rect l="0" t="0" r="0" b="0"/>
              <a:pathLst>
                <a:path w="210571" h="273742">
                  <a:moveTo>
                    <a:pt x="210570" y="0"/>
                  </a:moveTo>
                  <a:lnTo>
                    <a:pt x="155483" y="60676"/>
                  </a:lnTo>
                  <a:lnTo>
                    <a:pt x="115330" y="113197"/>
                  </a:lnTo>
                  <a:lnTo>
                    <a:pt x="68696" y="171433"/>
                  </a:lnTo>
                  <a:lnTo>
                    <a:pt x="24743" y="22629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22176" y="1579274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6331"/>
                  </a:lnTo>
                  <a:lnTo>
                    <a:pt x="57" y="210097"/>
                  </a:lnTo>
                  <a:lnTo>
                    <a:pt x="17" y="26307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16891" y="172667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48477" y="5589"/>
                  </a:lnTo>
                  <a:lnTo>
                    <a:pt x="97092" y="16789"/>
                  </a:lnTo>
                  <a:lnTo>
                    <a:pt x="4188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90074" y="1786826"/>
              <a:ext cx="135129" cy="122550"/>
            </a:xfrm>
            <a:custGeom>
              <a:avLst/>
              <a:gdLst/>
              <a:ahLst/>
              <a:cxnLst/>
              <a:rect l="0" t="0" r="0" b="0"/>
              <a:pathLst>
                <a:path w="135129" h="122550">
                  <a:moveTo>
                    <a:pt x="111086" y="13547"/>
                  </a:moveTo>
                  <a:lnTo>
                    <a:pt x="94319" y="2368"/>
                  </a:lnTo>
                  <a:lnTo>
                    <a:pt x="76728" y="0"/>
                  </a:lnTo>
                  <a:lnTo>
                    <a:pt x="36839" y="8011"/>
                  </a:lnTo>
                  <a:lnTo>
                    <a:pt x="11228" y="23085"/>
                  </a:lnTo>
                  <a:lnTo>
                    <a:pt x="5909" y="31604"/>
                  </a:lnTo>
                  <a:lnTo>
                    <a:pt x="0" y="53547"/>
                  </a:lnTo>
                  <a:lnTo>
                    <a:pt x="2263" y="86620"/>
                  </a:lnTo>
                  <a:lnTo>
                    <a:pt x="6952" y="95018"/>
                  </a:lnTo>
                  <a:lnTo>
                    <a:pt x="21520" y="107468"/>
                  </a:lnTo>
                  <a:lnTo>
                    <a:pt x="49453" y="121054"/>
                  </a:lnTo>
                  <a:lnTo>
                    <a:pt x="69656" y="122549"/>
                  </a:lnTo>
                  <a:lnTo>
                    <a:pt x="89163" y="118144"/>
                  </a:lnTo>
                  <a:lnTo>
                    <a:pt x="105632" y="108387"/>
                  </a:lnTo>
                  <a:lnTo>
                    <a:pt x="117631" y="93133"/>
                  </a:lnTo>
                  <a:lnTo>
                    <a:pt x="134866" y="54744"/>
                  </a:lnTo>
                  <a:lnTo>
                    <a:pt x="135128" y="45691"/>
                  </a:lnTo>
                  <a:lnTo>
                    <a:pt x="129181" y="29393"/>
                  </a:lnTo>
                  <a:lnTo>
                    <a:pt x="118738" y="17470"/>
                  </a:lnTo>
                  <a:lnTo>
                    <a:pt x="100558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27479" y="1596654"/>
              <a:ext cx="171975" cy="340547"/>
            </a:xfrm>
            <a:custGeom>
              <a:avLst/>
              <a:gdLst/>
              <a:ahLst/>
              <a:cxnLst/>
              <a:rect l="0" t="0" r="0" b="0"/>
              <a:pathLst>
                <a:path w="171975" h="340547">
                  <a:moveTo>
                    <a:pt x="131650" y="245833"/>
                  </a:moveTo>
                  <a:lnTo>
                    <a:pt x="122075" y="221786"/>
                  </a:lnTo>
                  <a:lnTo>
                    <a:pt x="111407" y="207459"/>
                  </a:lnTo>
                  <a:lnTo>
                    <a:pt x="86658" y="191829"/>
                  </a:lnTo>
                  <a:lnTo>
                    <a:pt x="67199" y="189856"/>
                  </a:lnTo>
                  <a:lnTo>
                    <a:pt x="57097" y="190967"/>
                  </a:lnTo>
                  <a:lnTo>
                    <a:pt x="39634" y="201561"/>
                  </a:lnTo>
                  <a:lnTo>
                    <a:pt x="9359" y="231368"/>
                  </a:lnTo>
                  <a:lnTo>
                    <a:pt x="1260" y="255002"/>
                  </a:lnTo>
                  <a:lnTo>
                    <a:pt x="0" y="282663"/>
                  </a:lnTo>
                  <a:lnTo>
                    <a:pt x="7238" y="306655"/>
                  </a:lnTo>
                  <a:lnTo>
                    <a:pt x="24468" y="334304"/>
                  </a:lnTo>
                  <a:lnTo>
                    <a:pt x="32119" y="338739"/>
                  </a:lnTo>
                  <a:lnTo>
                    <a:pt x="49979" y="340546"/>
                  </a:lnTo>
                  <a:lnTo>
                    <a:pt x="66496" y="334331"/>
                  </a:lnTo>
                  <a:lnTo>
                    <a:pt x="81636" y="322600"/>
                  </a:lnTo>
                  <a:lnTo>
                    <a:pt x="117496" y="276436"/>
                  </a:lnTo>
                  <a:lnTo>
                    <a:pt x="138430" y="225535"/>
                  </a:lnTo>
                  <a:lnTo>
                    <a:pt x="157642" y="163488"/>
                  </a:lnTo>
                  <a:lnTo>
                    <a:pt x="167720" y="100235"/>
                  </a:lnTo>
                  <a:lnTo>
                    <a:pt x="171974" y="48795"/>
                  </a:lnTo>
                  <a:lnTo>
                    <a:pt x="167644" y="7687"/>
                  </a:lnTo>
                  <a:lnTo>
                    <a:pt x="163835" y="1671"/>
                  </a:lnTo>
                  <a:lnTo>
                    <a:pt x="158956" y="0"/>
                  </a:lnTo>
                  <a:lnTo>
                    <a:pt x="153364" y="1226"/>
                  </a:lnTo>
                  <a:lnTo>
                    <a:pt x="148465" y="7892"/>
                  </a:lnTo>
                  <a:lnTo>
                    <a:pt x="137152" y="44050"/>
                  </a:lnTo>
                  <a:lnTo>
                    <a:pt x="132737" y="98783"/>
                  </a:lnTo>
                  <a:lnTo>
                    <a:pt x="131865" y="160244"/>
                  </a:lnTo>
                  <a:lnTo>
                    <a:pt x="143131" y="223210"/>
                  </a:lnTo>
                  <a:lnTo>
                    <a:pt x="160200" y="278450"/>
                  </a:lnTo>
                  <a:lnTo>
                    <a:pt x="163236" y="287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85471" y="1810901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85471" y="1705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38114" y="1737202"/>
              <a:ext cx="126343" cy="121153"/>
            </a:xfrm>
            <a:custGeom>
              <a:avLst/>
              <a:gdLst/>
              <a:ahLst/>
              <a:cxnLst/>
              <a:rect l="0" t="0" r="0" b="0"/>
              <a:pathLst>
                <a:path w="126343" h="121153">
                  <a:moveTo>
                    <a:pt x="0" y="0"/>
                  </a:moveTo>
                  <a:lnTo>
                    <a:pt x="26363" y="61110"/>
                  </a:lnTo>
                  <a:lnTo>
                    <a:pt x="59898" y="115542"/>
                  </a:lnTo>
                  <a:lnTo>
                    <a:pt x="66838" y="120312"/>
                  </a:lnTo>
                  <a:lnTo>
                    <a:pt x="73805" y="121152"/>
                  </a:lnTo>
                  <a:lnTo>
                    <a:pt x="80788" y="119372"/>
                  </a:lnTo>
                  <a:lnTo>
                    <a:pt x="86614" y="114676"/>
                  </a:lnTo>
                  <a:lnTo>
                    <a:pt x="100403" y="91300"/>
                  </a:lnTo>
                  <a:lnTo>
                    <a:pt x="123142" y="30213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38155" y="176878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48684" y="1695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19180" y="1642759"/>
              <a:ext cx="267211" cy="264661"/>
            </a:xfrm>
            <a:custGeom>
              <a:avLst/>
              <a:gdLst/>
              <a:ahLst/>
              <a:cxnLst/>
              <a:rect l="0" t="0" r="0" b="0"/>
              <a:pathLst>
                <a:path w="267211" h="264661">
                  <a:moveTo>
                    <a:pt x="87431" y="189199"/>
                  </a:moveTo>
                  <a:lnTo>
                    <a:pt x="77856" y="165152"/>
                  </a:lnTo>
                  <a:lnTo>
                    <a:pt x="67188" y="150826"/>
                  </a:lnTo>
                  <a:lnTo>
                    <a:pt x="59897" y="148409"/>
                  </a:lnTo>
                  <a:lnTo>
                    <a:pt x="42439" y="151963"/>
                  </a:lnTo>
                  <a:lnTo>
                    <a:pt x="18468" y="167118"/>
                  </a:lnTo>
                  <a:lnTo>
                    <a:pt x="6868" y="182895"/>
                  </a:lnTo>
                  <a:lnTo>
                    <a:pt x="2137" y="192015"/>
                  </a:lnTo>
                  <a:lnTo>
                    <a:pt x="0" y="211508"/>
                  </a:lnTo>
                  <a:lnTo>
                    <a:pt x="4119" y="230700"/>
                  </a:lnTo>
                  <a:lnTo>
                    <a:pt x="13749" y="247028"/>
                  </a:lnTo>
                  <a:lnTo>
                    <a:pt x="28947" y="258965"/>
                  </a:lnTo>
                  <a:lnTo>
                    <a:pt x="37913" y="263785"/>
                  </a:lnTo>
                  <a:lnTo>
                    <a:pt x="47400" y="264660"/>
                  </a:lnTo>
                  <a:lnTo>
                    <a:pt x="67300" y="259392"/>
                  </a:lnTo>
                  <a:lnTo>
                    <a:pt x="84723" y="246132"/>
                  </a:lnTo>
                  <a:lnTo>
                    <a:pt x="99096" y="228541"/>
                  </a:lnTo>
                  <a:lnTo>
                    <a:pt x="121751" y="172716"/>
                  </a:lnTo>
                  <a:lnTo>
                    <a:pt x="135241" y="117356"/>
                  </a:lnTo>
                  <a:lnTo>
                    <a:pt x="135999" y="57548"/>
                  </a:lnTo>
                  <a:lnTo>
                    <a:pt x="125231" y="5657"/>
                  </a:lnTo>
                  <a:lnTo>
                    <a:pt x="121990" y="157"/>
                  </a:lnTo>
                  <a:lnTo>
                    <a:pt x="118659" y="0"/>
                  </a:lnTo>
                  <a:lnTo>
                    <a:pt x="115269" y="3405"/>
                  </a:lnTo>
                  <a:lnTo>
                    <a:pt x="109828" y="49727"/>
                  </a:lnTo>
                  <a:lnTo>
                    <a:pt x="108753" y="105150"/>
                  </a:lnTo>
                  <a:lnTo>
                    <a:pt x="114130" y="161158"/>
                  </a:lnTo>
                  <a:lnTo>
                    <a:pt x="123158" y="203248"/>
                  </a:lnTo>
                  <a:lnTo>
                    <a:pt x="128797" y="211433"/>
                  </a:lnTo>
                  <a:lnTo>
                    <a:pt x="136065" y="215720"/>
                  </a:lnTo>
                  <a:lnTo>
                    <a:pt x="144420" y="217408"/>
                  </a:lnTo>
                  <a:lnTo>
                    <a:pt x="151160" y="215024"/>
                  </a:lnTo>
                  <a:lnTo>
                    <a:pt x="194922" y="176287"/>
                  </a:lnTo>
                  <a:lnTo>
                    <a:pt x="245649" y="149126"/>
                  </a:lnTo>
                  <a:lnTo>
                    <a:pt x="260306" y="132784"/>
                  </a:lnTo>
                  <a:lnTo>
                    <a:pt x="265852" y="123513"/>
                  </a:lnTo>
                  <a:lnTo>
                    <a:pt x="267210" y="114993"/>
                  </a:lnTo>
                  <a:lnTo>
                    <a:pt x="265775" y="106973"/>
                  </a:lnTo>
                  <a:lnTo>
                    <a:pt x="262479" y="99287"/>
                  </a:lnTo>
                  <a:lnTo>
                    <a:pt x="255602" y="95332"/>
                  </a:lnTo>
                  <a:lnTo>
                    <a:pt x="235483" y="94058"/>
                  </a:lnTo>
                  <a:lnTo>
                    <a:pt x="217183" y="100511"/>
                  </a:lnTo>
                  <a:lnTo>
                    <a:pt x="186371" y="123717"/>
                  </a:lnTo>
                  <a:lnTo>
                    <a:pt x="170429" y="149520"/>
                  </a:lnTo>
                  <a:lnTo>
                    <a:pt x="168383" y="172344"/>
                  </a:lnTo>
                  <a:lnTo>
                    <a:pt x="176601" y="219535"/>
                  </a:lnTo>
                  <a:lnTo>
                    <a:pt x="181973" y="228140"/>
                  </a:lnTo>
                  <a:lnTo>
                    <a:pt x="197300" y="240821"/>
                  </a:lnTo>
                  <a:lnTo>
                    <a:pt x="215810" y="247237"/>
                  </a:lnTo>
                  <a:lnTo>
                    <a:pt x="245358" y="252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938280" y="1547689"/>
            <a:ext cx="1368705" cy="526426"/>
            <a:chOff x="6938280" y="1547689"/>
            <a:chExt cx="1368705" cy="526426"/>
          </a:xfrm>
        </p:grpSpPr>
        <p:sp>
          <p:nvSpPr>
            <p:cNvPr id="89" name="Freeform 88"/>
            <p:cNvSpPr/>
            <p:nvPr/>
          </p:nvSpPr>
          <p:spPr>
            <a:xfrm>
              <a:off x="6938280" y="1726285"/>
              <a:ext cx="410612" cy="141011"/>
            </a:xfrm>
            <a:custGeom>
              <a:avLst/>
              <a:gdLst/>
              <a:ahLst/>
              <a:cxnLst/>
              <a:rect l="0" t="0" r="0" b="0"/>
              <a:pathLst>
                <a:path w="410612" h="141011">
                  <a:moveTo>
                    <a:pt x="0" y="31974"/>
                  </a:moveTo>
                  <a:lnTo>
                    <a:pt x="0" y="90590"/>
                  </a:lnTo>
                  <a:lnTo>
                    <a:pt x="5589" y="125381"/>
                  </a:lnTo>
                  <a:lnTo>
                    <a:pt x="7235" y="127000"/>
                  </a:lnTo>
                  <a:lnTo>
                    <a:pt x="17475" y="65090"/>
                  </a:lnTo>
                  <a:lnTo>
                    <a:pt x="22335" y="26708"/>
                  </a:lnTo>
                  <a:lnTo>
                    <a:pt x="31763" y="7796"/>
                  </a:lnTo>
                  <a:lnTo>
                    <a:pt x="38723" y="2987"/>
                  </a:lnTo>
                  <a:lnTo>
                    <a:pt x="55815" y="763"/>
                  </a:lnTo>
                  <a:lnTo>
                    <a:pt x="71990" y="6794"/>
                  </a:lnTo>
                  <a:lnTo>
                    <a:pt x="79579" y="11678"/>
                  </a:lnTo>
                  <a:lnTo>
                    <a:pt x="91130" y="26463"/>
                  </a:lnTo>
                  <a:lnTo>
                    <a:pt x="108078" y="64550"/>
                  </a:lnTo>
                  <a:lnTo>
                    <a:pt x="111826" y="67729"/>
                  </a:lnTo>
                  <a:lnTo>
                    <a:pt x="115494" y="66339"/>
                  </a:lnTo>
                  <a:lnTo>
                    <a:pt x="142894" y="31907"/>
                  </a:lnTo>
                  <a:lnTo>
                    <a:pt x="160605" y="21025"/>
                  </a:lnTo>
                  <a:lnTo>
                    <a:pt x="180174" y="18529"/>
                  </a:lnTo>
                  <a:lnTo>
                    <a:pt x="199400" y="22489"/>
                  </a:lnTo>
                  <a:lnTo>
                    <a:pt x="230807" y="44095"/>
                  </a:lnTo>
                  <a:lnTo>
                    <a:pt x="244131" y="58418"/>
                  </a:lnTo>
                  <a:lnTo>
                    <a:pt x="266057" y="106382"/>
                  </a:lnTo>
                  <a:lnTo>
                    <a:pt x="269788" y="109656"/>
                  </a:lnTo>
                  <a:lnTo>
                    <a:pt x="273445" y="108328"/>
                  </a:lnTo>
                  <a:lnTo>
                    <a:pt x="277054" y="103934"/>
                  </a:lnTo>
                  <a:lnTo>
                    <a:pt x="315295" y="81240"/>
                  </a:lnTo>
                  <a:lnTo>
                    <a:pt x="368423" y="54940"/>
                  </a:lnTo>
                  <a:lnTo>
                    <a:pt x="383282" y="38671"/>
                  </a:lnTo>
                  <a:lnTo>
                    <a:pt x="388882" y="29420"/>
                  </a:lnTo>
                  <a:lnTo>
                    <a:pt x="390276" y="20912"/>
                  </a:lnTo>
                  <a:lnTo>
                    <a:pt x="388866" y="12901"/>
                  </a:lnTo>
                  <a:lnTo>
                    <a:pt x="385586" y="5221"/>
                  </a:lnTo>
                  <a:lnTo>
                    <a:pt x="379890" y="1270"/>
                  </a:lnTo>
                  <a:lnTo>
                    <a:pt x="364202" y="0"/>
                  </a:lnTo>
                  <a:lnTo>
                    <a:pt x="335639" y="5862"/>
                  </a:lnTo>
                  <a:lnTo>
                    <a:pt x="310538" y="20597"/>
                  </a:lnTo>
                  <a:lnTo>
                    <a:pt x="298674" y="36276"/>
                  </a:lnTo>
                  <a:lnTo>
                    <a:pt x="281525" y="74938"/>
                  </a:lnTo>
                  <a:lnTo>
                    <a:pt x="281270" y="85183"/>
                  </a:lnTo>
                  <a:lnTo>
                    <a:pt x="287226" y="105925"/>
                  </a:lnTo>
                  <a:lnTo>
                    <a:pt x="300791" y="120603"/>
                  </a:lnTo>
                  <a:lnTo>
                    <a:pt x="338095" y="139558"/>
                  </a:lnTo>
                  <a:lnTo>
                    <a:pt x="358494" y="141010"/>
                  </a:lnTo>
                  <a:lnTo>
                    <a:pt x="410611" y="126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01534" y="1716552"/>
              <a:ext cx="130977" cy="168050"/>
            </a:xfrm>
            <a:custGeom>
              <a:avLst/>
              <a:gdLst/>
              <a:ahLst/>
              <a:cxnLst/>
              <a:rect l="0" t="0" r="0" b="0"/>
              <a:pathLst>
                <a:path w="130977" h="168050">
                  <a:moveTo>
                    <a:pt x="0" y="52235"/>
                  </a:moveTo>
                  <a:lnTo>
                    <a:pt x="0" y="110852"/>
                  </a:lnTo>
                  <a:lnTo>
                    <a:pt x="6065" y="149602"/>
                  </a:lnTo>
                  <a:lnTo>
                    <a:pt x="5213" y="148732"/>
                  </a:lnTo>
                  <a:lnTo>
                    <a:pt x="3476" y="144642"/>
                  </a:lnTo>
                  <a:lnTo>
                    <a:pt x="457" y="91729"/>
                  </a:lnTo>
                  <a:lnTo>
                    <a:pt x="5679" y="37680"/>
                  </a:lnTo>
                  <a:lnTo>
                    <a:pt x="17731" y="16130"/>
                  </a:lnTo>
                  <a:lnTo>
                    <a:pt x="25859" y="7108"/>
                  </a:lnTo>
                  <a:lnTo>
                    <a:pt x="34787" y="2263"/>
                  </a:lnTo>
                  <a:lnTo>
                    <a:pt x="54065" y="0"/>
                  </a:lnTo>
                  <a:lnTo>
                    <a:pt x="71212" y="6013"/>
                  </a:lnTo>
                  <a:lnTo>
                    <a:pt x="79060" y="10892"/>
                  </a:lnTo>
                  <a:lnTo>
                    <a:pt x="90900" y="25671"/>
                  </a:lnTo>
                  <a:lnTo>
                    <a:pt x="115474" y="84261"/>
                  </a:lnTo>
                  <a:lnTo>
                    <a:pt x="130976" y="135351"/>
                  </a:lnTo>
                  <a:lnTo>
                    <a:pt x="126342" y="16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91175" y="1547689"/>
              <a:ext cx="20929" cy="326384"/>
            </a:xfrm>
            <a:custGeom>
              <a:avLst/>
              <a:gdLst/>
              <a:ahLst/>
              <a:cxnLst/>
              <a:rect l="0" t="0" r="0" b="0"/>
              <a:pathLst>
                <a:path w="20929" h="326384">
                  <a:moveTo>
                    <a:pt x="10400" y="0"/>
                  </a:moveTo>
                  <a:lnTo>
                    <a:pt x="2066" y="37478"/>
                  </a:lnTo>
                  <a:lnTo>
                    <a:pt x="305" y="88901"/>
                  </a:lnTo>
                  <a:lnTo>
                    <a:pt x="0" y="141374"/>
                  </a:lnTo>
                  <a:lnTo>
                    <a:pt x="5499" y="190197"/>
                  </a:lnTo>
                  <a:lnTo>
                    <a:pt x="10602" y="247446"/>
                  </a:lnTo>
                  <a:lnTo>
                    <a:pt x="18542" y="293763"/>
                  </a:lnTo>
                  <a:lnTo>
                    <a:pt x="209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85761" y="1663502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180063" y="4939"/>
                  </a:lnTo>
                  <a:lnTo>
                    <a:pt x="127509" y="976"/>
                  </a:lnTo>
                  <a:lnTo>
                    <a:pt x="78985" y="289"/>
                  </a:lnTo>
                  <a:lnTo>
                    <a:pt x="2266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10902" y="1716145"/>
              <a:ext cx="196000" cy="154244"/>
            </a:xfrm>
            <a:custGeom>
              <a:avLst/>
              <a:gdLst/>
              <a:ahLst/>
              <a:cxnLst/>
              <a:rect l="0" t="0" r="0" b="0"/>
              <a:pathLst>
                <a:path w="196000" h="154244">
                  <a:moveTo>
                    <a:pt x="80186" y="0"/>
                  </a:moveTo>
                  <a:lnTo>
                    <a:pt x="48904" y="9575"/>
                  </a:lnTo>
                  <a:lnTo>
                    <a:pt x="25163" y="27533"/>
                  </a:lnTo>
                  <a:lnTo>
                    <a:pt x="10498" y="44992"/>
                  </a:lnTo>
                  <a:lnTo>
                    <a:pt x="2420" y="67570"/>
                  </a:lnTo>
                  <a:lnTo>
                    <a:pt x="0" y="93202"/>
                  </a:lnTo>
                  <a:lnTo>
                    <a:pt x="2824" y="120192"/>
                  </a:lnTo>
                  <a:lnTo>
                    <a:pt x="14217" y="141546"/>
                  </a:lnTo>
                  <a:lnTo>
                    <a:pt x="22169" y="150516"/>
                  </a:lnTo>
                  <a:lnTo>
                    <a:pt x="30979" y="154156"/>
                  </a:lnTo>
                  <a:lnTo>
                    <a:pt x="40362" y="154243"/>
                  </a:lnTo>
                  <a:lnTo>
                    <a:pt x="50128" y="151962"/>
                  </a:lnTo>
                  <a:lnTo>
                    <a:pt x="67217" y="140068"/>
                  </a:lnTo>
                  <a:lnTo>
                    <a:pt x="97251" y="103837"/>
                  </a:lnTo>
                  <a:lnTo>
                    <a:pt x="100921" y="93791"/>
                  </a:lnTo>
                  <a:lnTo>
                    <a:pt x="101880" y="73270"/>
                  </a:lnTo>
                  <a:lnTo>
                    <a:pt x="102838" y="71074"/>
                  </a:lnTo>
                  <a:lnTo>
                    <a:pt x="121542" y="101891"/>
                  </a:lnTo>
                  <a:lnTo>
                    <a:pt x="146252" y="117277"/>
                  </a:lnTo>
                  <a:lnTo>
                    <a:pt x="1959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39751" y="1642445"/>
              <a:ext cx="19794" cy="231628"/>
            </a:xfrm>
            <a:custGeom>
              <a:avLst/>
              <a:gdLst/>
              <a:ahLst/>
              <a:cxnLst/>
              <a:rect l="0" t="0" r="0" b="0"/>
              <a:pathLst>
                <a:path w="19794" h="231628">
                  <a:moveTo>
                    <a:pt x="19793" y="0"/>
                  </a:moveTo>
                  <a:lnTo>
                    <a:pt x="5139" y="53028"/>
                  </a:lnTo>
                  <a:lnTo>
                    <a:pt x="0" y="103238"/>
                  </a:lnTo>
                  <a:lnTo>
                    <a:pt x="2105" y="155097"/>
                  </a:lnTo>
                  <a:lnTo>
                    <a:pt x="8321" y="213924"/>
                  </a:lnTo>
                  <a:lnTo>
                    <a:pt x="926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44833" y="1631917"/>
              <a:ext cx="19997" cy="242156"/>
            </a:xfrm>
            <a:custGeom>
              <a:avLst/>
              <a:gdLst/>
              <a:ahLst/>
              <a:cxnLst/>
              <a:rect l="0" t="0" r="0" b="0"/>
              <a:pathLst>
                <a:path w="19997" h="242156">
                  <a:moveTo>
                    <a:pt x="19996" y="0"/>
                  </a:moveTo>
                  <a:lnTo>
                    <a:pt x="11662" y="37478"/>
                  </a:lnTo>
                  <a:lnTo>
                    <a:pt x="4312" y="88901"/>
                  </a:lnTo>
                  <a:lnTo>
                    <a:pt x="0" y="144119"/>
                  </a:lnTo>
                  <a:lnTo>
                    <a:pt x="2268" y="196967"/>
                  </a:lnTo>
                  <a:lnTo>
                    <a:pt x="946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38528" y="1768787"/>
              <a:ext cx="63173" cy="63172"/>
            </a:xfrm>
            <a:custGeom>
              <a:avLst/>
              <a:gdLst/>
              <a:ahLst/>
              <a:cxnLst/>
              <a:rect l="0" t="0" r="0" b="0"/>
              <a:pathLst>
                <a:path w="63173" h="63172">
                  <a:moveTo>
                    <a:pt x="0" y="0"/>
                  </a:moveTo>
                  <a:lnTo>
                    <a:pt x="5590" y="22357"/>
                  </a:lnTo>
                  <a:lnTo>
                    <a:pt x="10746" y="30113"/>
                  </a:lnTo>
                  <a:lnTo>
                    <a:pt x="41117" y="50965"/>
                  </a:lnTo>
                  <a:lnTo>
                    <a:pt x="63172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54300" y="1726673"/>
              <a:ext cx="252685" cy="347442"/>
            </a:xfrm>
            <a:custGeom>
              <a:avLst/>
              <a:gdLst/>
              <a:ahLst/>
              <a:cxnLst/>
              <a:rect l="0" t="0" r="0" b="0"/>
              <a:pathLst>
                <a:path w="252685" h="347442">
                  <a:moveTo>
                    <a:pt x="252684" y="0"/>
                  </a:moveTo>
                  <a:lnTo>
                    <a:pt x="210023" y="48901"/>
                  </a:lnTo>
                  <a:lnTo>
                    <a:pt x="174233" y="97557"/>
                  </a:lnTo>
                  <a:lnTo>
                    <a:pt x="125716" y="153357"/>
                  </a:lnTo>
                  <a:lnTo>
                    <a:pt x="85274" y="206374"/>
                  </a:lnTo>
                  <a:lnTo>
                    <a:pt x="46224" y="268249"/>
                  </a:lnTo>
                  <a:lnTo>
                    <a:pt x="13727" y="32254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42196" y="2559869"/>
            <a:ext cx="2716354" cy="493396"/>
            <a:chOff x="442196" y="2559869"/>
            <a:chExt cx="2716354" cy="493396"/>
          </a:xfrm>
        </p:grpSpPr>
        <p:sp>
          <p:nvSpPr>
            <p:cNvPr id="99" name="Freeform 98"/>
            <p:cNvSpPr/>
            <p:nvPr/>
          </p:nvSpPr>
          <p:spPr>
            <a:xfrm>
              <a:off x="442196" y="2692906"/>
              <a:ext cx="267845" cy="360359"/>
            </a:xfrm>
            <a:custGeom>
              <a:avLst/>
              <a:gdLst/>
              <a:ahLst/>
              <a:cxnLst/>
              <a:rect l="0" t="0" r="0" b="0"/>
              <a:pathLst>
                <a:path w="267845" h="360359">
                  <a:moveTo>
                    <a:pt x="0" y="360358"/>
                  </a:moveTo>
                  <a:lnTo>
                    <a:pt x="17959" y="306483"/>
                  </a:lnTo>
                  <a:lnTo>
                    <a:pt x="35150" y="249321"/>
                  </a:lnTo>
                  <a:lnTo>
                    <a:pt x="49144" y="188903"/>
                  </a:lnTo>
                  <a:lnTo>
                    <a:pt x="60054" y="137627"/>
                  </a:lnTo>
                  <a:lnTo>
                    <a:pt x="68145" y="82785"/>
                  </a:lnTo>
                  <a:lnTo>
                    <a:pt x="77643" y="46487"/>
                  </a:lnTo>
                  <a:lnTo>
                    <a:pt x="81008" y="42316"/>
                  </a:lnTo>
                  <a:lnTo>
                    <a:pt x="84421" y="43045"/>
                  </a:lnTo>
                  <a:lnTo>
                    <a:pt x="87866" y="47040"/>
                  </a:lnTo>
                  <a:lnTo>
                    <a:pt x="100089" y="101885"/>
                  </a:lnTo>
                  <a:lnTo>
                    <a:pt x="123886" y="134606"/>
                  </a:lnTo>
                  <a:lnTo>
                    <a:pt x="132894" y="138497"/>
                  </a:lnTo>
                  <a:lnTo>
                    <a:pt x="155380" y="139700"/>
                  </a:lnTo>
                  <a:lnTo>
                    <a:pt x="188759" y="133801"/>
                  </a:lnTo>
                  <a:lnTo>
                    <a:pt x="215286" y="119055"/>
                  </a:lnTo>
                  <a:lnTo>
                    <a:pt x="227484" y="103373"/>
                  </a:lnTo>
                  <a:lnTo>
                    <a:pt x="252321" y="44125"/>
                  </a:lnTo>
                  <a:lnTo>
                    <a:pt x="267844" y="0"/>
                  </a:lnTo>
                  <a:lnTo>
                    <a:pt x="256538" y="55563"/>
                  </a:lnTo>
                  <a:lnTo>
                    <a:pt x="256565" y="113455"/>
                  </a:lnTo>
                  <a:lnTo>
                    <a:pt x="259088" y="137149"/>
                  </a:lnTo>
                  <a:lnTo>
                    <a:pt x="257416" y="187196"/>
                  </a:lnTo>
                  <a:lnTo>
                    <a:pt x="262068" y="247124"/>
                  </a:lnTo>
                  <a:lnTo>
                    <a:pt x="263062" y="308763"/>
                  </a:lnTo>
                  <a:lnTo>
                    <a:pt x="263213" y="328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8580" y="2798228"/>
              <a:ext cx="137022" cy="176568"/>
            </a:xfrm>
            <a:custGeom>
              <a:avLst/>
              <a:gdLst/>
              <a:ahLst/>
              <a:cxnLst/>
              <a:rect l="0" t="0" r="0" b="0"/>
              <a:pathLst>
                <a:path w="137022" h="176568">
                  <a:moveTo>
                    <a:pt x="0" y="118165"/>
                  </a:moveTo>
                  <a:lnTo>
                    <a:pt x="11178" y="106987"/>
                  </a:lnTo>
                  <a:lnTo>
                    <a:pt x="73217" y="83321"/>
                  </a:lnTo>
                  <a:lnTo>
                    <a:pt x="114548" y="60676"/>
                  </a:lnTo>
                  <a:lnTo>
                    <a:pt x="131239" y="47381"/>
                  </a:lnTo>
                  <a:lnTo>
                    <a:pt x="135456" y="39390"/>
                  </a:lnTo>
                  <a:lnTo>
                    <a:pt x="137021" y="21153"/>
                  </a:lnTo>
                  <a:lnTo>
                    <a:pt x="133462" y="13716"/>
                  </a:lnTo>
                  <a:lnTo>
                    <a:pt x="120148" y="2334"/>
                  </a:lnTo>
                  <a:lnTo>
                    <a:pt x="111684" y="0"/>
                  </a:lnTo>
                  <a:lnTo>
                    <a:pt x="83004" y="2305"/>
                  </a:lnTo>
                  <a:lnTo>
                    <a:pt x="53450" y="11567"/>
                  </a:lnTo>
                  <a:lnTo>
                    <a:pt x="29355" y="29779"/>
                  </a:lnTo>
                  <a:lnTo>
                    <a:pt x="14606" y="47297"/>
                  </a:lnTo>
                  <a:lnTo>
                    <a:pt x="10907" y="56882"/>
                  </a:lnTo>
                  <a:lnTo>
                    <a:pt x="9917" y="76890"/>
                  </a:lnTo>
                  <a:lnTo>
                    <a:pt x="25129" y="139296"/>
                  </a:lnTo>
                  <a:lnTo>
                    <a:pt x="38075" y="157193"/>
                  </a:lnTo>
                  <a:lnTo>
                    <a:pt x="46440" y="165241"/>
                  </a:lnTo>
                  <a:lnTo>
                    <a:pt x="68213" y="174183"/>
                  </a:lnTo>
                  <a:lnTo>
                    <a:pt x="80570" y="176567"/>
                  </a:lnTo>
                  <a:lnTo>
                    <a:pt x="100540" y="172978"/>
                  </a:lnTo>
                  <a:lnTo>
                    <a:pt x="126342" y="160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59361" y="2810576"/>
              <a:ext cx="188246" cy="162247"/>
            </a:xfrm>
            <a:custGeom>
              <a:avLst/>
              <a:gdLst/>
              <a:ahLst/>
              <a:cxnLst/>
              <a:rect l="0" t="0" r="0" b="0"/>
              <a:pathLst>
                <a:path w="188246" h="162247">
                  <a:moveTo>
                    <a:pt x="51374" y="74232"/>
                  </a:moveTo>
                  <a:lnTo>
                    <a:pt x="69355" y="58591"/>
                  </a:lnTo>
                  <a:lnTo>
                    <a:pt x="86272" y="50513"/>
                  </a:lnTo>
                  <a:lnTo>
                    <a:pt x="92187" y="43211"/>
                  </a:lnTo>
                  <a:lnTo>
                    <a:pt x="98759" y="22620"/>
                  </a:lnTo>
                  <a:lnTo>
                    <a:pt x="97002" y="14088"/>
                  </a:lnTo>
                  <a:lnTo>
                    <a:pt x="92321" y="7230"/>
                  </a:lnTo>
                  <a:lnTo>
                    <a:pt x="85691" y="1488"/>
                  </a:lnTo>
                  <a:lnTo>
                    <a:pt x="77762" y="0"/>
                  </a:lnTo>
                  <a:lnTo>
                    <a:pt x="59593" y="4585"/>
                  </a:lnTo>
                  <a:lnTo>
                    <a:pt x="27738" y="26593"/>
                  </a:lnTo>
                  <a:lnTo>
                    <a:pt x="13183" y="39801"/>
                  </a:lnTo>
                  <a:lnTo>
                    <a:pt x="5155" y="59709"/>
                  </a:lnTo>
                  <a:lnTo>
                    <a:pt x="0" y="110617"/>
                  </a:lnTo>
                  <a:lnTo>
                    <a:pt x="5535" y="134857"/>
                  </a:lnTo>
                  <a:lnTo>
                    <a:pt x="10286" y="146234"/>
                  </a:lnTo>
                  <a:lnTo>
                    <a:pt x="18133" y="153819"/>
                  </a:lnTo>
                  <a:lnTo>
                    <a:pt x="39330" y="162246"/>
                  </a:lnTo>
                  <a:lnTo>
                    <a:pt x="49194" y="162154"/>
                  </a:lnTo>
                  <a:lnTo>
                    <a:pt x="66393" y="155812"/>
                  </a:lnTo>
                  <a:lnTo>
                    <a:pt x="89230" y="133499"/>
                  </a:lnTo>
                  <a:lnTo>
                    <a:pt x="109501" y="93348"/>
                  </a:lnTo>
                  <a:lnTo>
                    <a:pt x="117373" y="68300"/>
                  </a:lnTo>
                  <a:lnTo>
                    <a:pt x="119940" y="64428"/>
                  </a:lnTo>
                  <a:lnTo>
                    <a:pt x="121651" y="66526"/>
                  </a:lnTo>
                  <a:lnTo>
                    <a:pt x="122792" y="72604"/>
                  </a:lnTo>
                  <a:lnTo>
                    <a:pt x="135576" y="92337"/>
                  </a:lnTo>
                  <a:lnTo>
                    <a:pt x="154182" y="113002"/>
                  </a:lnTo>
                  <a:lnTo>
                    <a:pt x="167646" y="120709"/>
                  </a:lnTo>
                  <a:lnTo>
                    <a:pt x="188245" y="126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05188" y="2798345"/>
              <a:ext cx="142460" cy="131477"/>
            </a:xfrm>
            <a:custGeom>
              <a:avLst/>
              <a:gdLst/>
              <a:ahLst/>
              <a:cxnLst/>
              <a:rect l="0" t="0" r="0" b="0"/>
              <a:pathLst>
                <a:path w="142460" h="131477">
                  <a:moveTo>
                    <a:pt x="5589" y="44349"/>
                  </a:moveTo>
                  <a:lnTo>
                    <a:pt x="0" y="61117"/>
                  </a:lnTo>
                  <a:lnTo>
                    <a:pt x="2113" y="93901"/>
                  </a:lnTo>
                  <a:lnTo>
                    <a:pt x="10968" y="131476"/>
                  </a:lnTo>
                  <a:lnTo>
                    <a:pt x="8759" y="126356"/>
                  </a:lnTo>
                  <a:lnTo>
                    <a:pt x="6528" y="98153"/>
                  </a:lnTo>
                  <a:lnTo>
                    <a:pt x="25498" y="36169"/>
                  </a:lnTo>
                  <a:lnTo>
                    <a:pt x="29390" y="24857"/>
                  </a:lnTo>
                  <a:lnTo>
                    <a:pt x="43073" y="9170"/>
                  </a:lnTo>
                  <a:lnTo>
                    <a:pt x="51636" y="3349"/>
                  </a:lnTo>
                  <a:lnTo>
                    <a:pt x="73627" y="0"/>
                  </a:lnTo>
                  <a:lnTo>
                    <a:pt x="86043" y="745"/>
                  </a:lnTo>
                  <a:lnTo>
                    <a:pt x="106077" y="10931"/>
                  </a:lnTo>
                  <a:lnTo>
                    <a:pt x="114695" y="18561"/>
                  </a:lnTo>
                  <a:lnTo>
                    <a:pt x="124270" y="39517"/>
                  </a:lnTo>
                  <a:lnTo>
                    <a:pt x="138158" y="95185"/>
                  </a:lnTo>
                  <a:lnTo>
                    <a:pt x="142459" y="128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516103" y="276899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47730" y="2559869"/>
              <a:ext cx="204688" cy="335468"/>
            </a:xfrm>
            <a:custGeom>
              <a:avLst/>
              <a:gdLst/>
              <a:ahLst/>
              <a:cxnLst/>
              <a:rect l="0" t="0" r="0" b="0"/>
              <a:pathLst>
                <a:path w="204688" h="335468">
                  <a:moveTo>
                    <a:pt x="0" y="335467"/>
                  </a:moveTo>
                  <a:lnTo>
                    <a:pt x="23719" y="276851"/>
                  </a:lnTo>
                  <a:lnTo>
                    <a:pt x="38437" y="214271"/>
                  </a:lnTo>
                  <a:lnTo>
                    <a:pt x="47914" y="161777"/>
                  </a:lnTo>
                  <a:lnTo>
                    <a:pt x="52411" y="105799"/>
                  </a:lnTo>
                  <a:lnTo>
                    <a:pt x="67112" y="42314"/>
                  </a:lnTo>
                  <a:lnTo>
                    <a:pt x="77337" y="9571"/>
                  </a:lnTo>
                  <a:lnTo>
                    <a:pt x="83143" y="3560"/>
                  </a:lnTo>
                  <a:lnTo>
                    <a:pt x="90524" y="722"/>
                  </a:lnTo>
                  <a:lnTo>
                    <a:pt x="98954" y="0"/>
                  </a:lnTo>
                  <a:lnTo>
                    <a:pt x="105744" y="4198"/>
                  </a:lnTo>
                  <a:lnTo>
                    <a:pt x="141191" y="63238"/>
                  </a:lnTo>
                  <a:lnTo>
                    <a:pt x="165497" y="115361"/>
                  </a:lnTo>
                  <a:lnTo>
                    <a:pt x="181909" y="170717"/>
                  </a:lnTo>
                  <a:lnTo>
                    <a:pt x="196417" y="225542"/>
                  </a:lnTo>
                  <a:lnTo>
                    <a:pt x="204687" y="260393"/>
                  </a:lnTo>
                  <a:lnTo>
                    <a:pt x="200042" y="314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31958" y="2760661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8333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32000" y="2653181"/>
              <a:ext cx="126343" cy="187066"/>
            </a:xfrm>
            <a:custGeom>
              <a:avLst/>
              <a:gdLst/>
              <a:ahLst/>
              <a:cxnLst/>
              <a:rect l="0" t="0" r="0" b="0"/>
              <a:pathLst>
                <a:path w="126343" h="187066">
                  <a:moveTo>
                    <a:pt x="0" y="84228"/>
                  </a:moveTo>
                  <a:lnTo>
                    <a:pt x="19128" y="138103"/>
                  </a:lnTo>
                  <a:lnTo>
                    <a:pt x="49803" y="184086"/>
                  </a:lnTo>
                  <a:lnTo>
                    <a:pt x="56598" y="187065"/>
                  </a:lnTo>
                  <a:lnTo>
                    <a:pt x="63468" y="186711"/>
                  </a:lnTo>
                  <a:lnTo>
                    <a:pt x="70388" y="184135"/>
                  </a:lnTo>
                  <a:lnTo>
                    <a:pt x="81196" y="168795"/>
                  </a:lnTo>
                  <a:lnTo>
                    <a:pt x="101376" y="108622"/>
                  </a:lnTo>
                  <a:lnTo>
                    <a:pt x="119270" y="530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00455" y="2699820"/>
              <a:ext cx="126533" cy="135275"/>
            </a:xfrm>
            <a:custGeom>
              <a:avLst/>
              <a:gdLst/>
              <a:ahLst/>
              <a:cxnLst/>
              <a:rect l="0" t="0" r="0" b="0"/>
              <a:pathLst>
                <a:path w="126533" h="135275">
                  <a:moveTo>
                    <a:pt x="0" y="48117"/>
                  </a:moveTo>
                  <a:lnTo>
                    <a:pt x="34898" y="77426"/>
                  </a:lnTo>
                  <a:lnTo>
                    <a:pt x="44323" y="80525"/>
                  </a:lnTo>
                  <a:lnTo>
                    <a:pt x="64153" y="80848"/>
                  </a:lnTo>
                  <a:lnTo>
                    <a:pt x="95048" y="74453"/>
                  </a:lnTo>
                  <a:lnTo>
                    <a:pt x="120839" y="59560"/>
                  </a:lnTo>
                  <a:lnTo>
                    <a:pt x="125013" y="52236"/>
                  </a:lnTo>
                  <a:lnTo>
                    <a:pt x="126532" y="34740"/>
                  </a:lnTo>
                  <a:lnTo>
                    <a:pt x="120188" y="18385"/>
                  </a:lnTo>
                  <a:lnTo>
                    <a:pt x="115220" y="10749"/>
                  </a:lnTo>
                  <a:lnTo>
                    <a:pt x="107229" y="5657"/>
                  </a:lnTo>
                  <a:lnTo>
                    <a:pt x="85872" y="0"/>
                  </a:lnTo>
                  <a:lnTo>
                    <a:pt x="75966" y="832"/>
                  </a:lnTo>
                  <a:lnTo>
                    <a:pt x="58719" y="7994"/>
                  </a:lnTo>
                  <a:lnTo>
                    <a:pt x="35856" y="25181"/>
                  </a:lnTo>
                  <a:lnTo>
                    <a:pt x="19853" y="50680"/>
                  </a:lnTo>
                  <a:lnTo>
                    <a:pt x="13292" y="86052"/>
                  </a:lnTo>
                  <a:lnTo>
                    <a:pt x="17996" y="106311"/>
                  </a:lnTo>
                  <a:lnTo>
                    <a:pt x="22526" y="114989"/>
                  </a:lnTo>
                  <a:lnTo>
                    <a:pt x="36918" y="127751"/>
                  </a:lnTo>
                  <a:lnTo>
                    <a:pt x="45669" y="132792"/>
                  </a:lnTo>
                  <a:lnTo>
                    <a:pt x="67871" y="135274"/>
                  </a:lnTo>
                  <a:lnTo>
                    <a:pt x="100439" y="130093"/>
                  </a:lnTo>
                  <a:lnTo>
                    <a:pt x="126343" y="121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89969" y="2684766"/>
              <a:ext cx="105285" cy="151275"/>
            </a:xfrm>
            <a:custGeom>
              <a:avLst/>
              <a:gdLst/>
              <a:ahLst/>
              <a:cxnLst/>
              <a:rect l="0" t="0" r="0" b="0"/>
              <a:pathLst>
                <a:path w="105285" h="151275">
                  <a:moveTo>
                    <a:pt x="0" y="73700"/>
                  </a:moveTo>
                  <a:lnTo>
                    <a:pt x="19128" y="127575"/>
                  </a:lnTo>
                  <a:lnTo>
                    <a:pt x="33093" y="151274"/>
                  </a:lnTo>
                  <a:lnTo>
                    <a:pt x="33760" y="149983"/>
                  </a:lnTo>
                  <a:lnTo>
                    <a:pt x="17058" y="93676"/>
                  </a:lnTo>
                  <a:lnTo>
                    <a:pt x="12463" y="57262"/>
                  </a:lnTo>
                  <a:lnTo>
                    <a:pt x="15327" y="46364"/>
                  </a:lnTo>
                  <a:lnTo>
                    <a:pt x="27869" y="28015"/>
                  </a:lnTo>
                  <a:lnTo>
                    <a:pt x="48261" y="15181"/>
                  </a:lnTo>
                  <a:lnTo>
                    <a:pt x="79810" y="4498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42286" y="2705546"/>
              <a:ext cx="163538" cy="95589"/>
            </a:xfrm>
            <a:custGeom>
              <a:avLst/>
              <a:gdLst/>
              <a:ahLst/>
              <a:cxnLst/>
              <a:rect l="0" t="0" r="0" b="0"/>
              <a:pathLst>
                <a:path w="163538" h="95589">
                  <a:moveTo>
                    <a:pt x="79309" y="52920"/>
                  </a:moveTo>
                  <a:lnTo>
                    <a:pt x="79309" y="30563"/>
                  </a:lnTo>
                  <a:lnTo>
                    <a:pt x="73071" y="13348"/>
                  </a:lnTo>
                  <a:lnTo>
                    <a:pt x="68131" y="5482"/>
                  </a:lnTo>
                  <a:lnTo>
                    <a:pt x="60159" y="1407"/>
                  </a:lnTo>
                  <a:lnTo>
                    <a:pt x="38823" y="0"/>
                  </a:lnTo>
                  <a:lnTo>
                    <a:pt x="19981" y="6393"/>
                  </a:lnTo>
                  <a:lnTo>
                    <a:pt x="11681" y="11374"/>
                  </a:lnTo>
                  <a:lnTo>
                    <a:pt x="6148" y="19373"/>
                  </a:lnTo>
                  <a:lnTo>
                    <a:pt x="0" y="40740"/>
                  </a:lnTo>
                  <a:lnTo>
                    <a:pt x="700" y="50649"/>
                  </a:lnTo>
                  <a:lnTo>
                    <a:pt x="7717" y="67898"/>
                  </a:lnTo>
                  <a:lnTo>
                    <a:pt x="24822" y="90763"/>
                  </a:lnTo>
                  <a:lnTo>
                    <a:pt x="32456" y="94526"/>
                  </a:lnTo>
                  <a:lnTo>
                    <a:pt x="50297" y="95588"/>
                  </a:lnTo>
                  <a:lnTo>
                    <a:pt x="66805" y="89041"/>
                  </a:lnTo>
                  <a:lnTo>
                    <a:pt x="74482" y="84020"/>
                  </a:lnTo>
                  <a:lnTo>
                    <a:pt x="86133" y="69082"/>
                  </a:lnTo>
                  <a:lnTo>
                    <a:pt x="90877" y="60185"/>
                  </a:lnTo>
                  <a:lnTo>
                    <a:pt x="96380" y="56593"/>
                  </a:lnTo>
                  <a:lnTo>
                    <a:pt x="102388" y="56539"/>
                  </a:lnTo>
                  <a:lnTo>
                    <a:pt x="115303" y="62717"/>
                  </a:lnTo>
                  <a:lnTo>
                    <a:pt x="163537" y="9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16352" y="2692611"/>
              <a:ext cx="143176" cy="231912"/>
            </a:xfrm>
            <a:custGeom>
              <a:avLst/>
              <a:gdLst/>
              <a:ahLst/>
              <a:cxnLst/>
              <a:rect l="0" t="0" r="0" b="0"/>
              <a:pathLst>
                <a:path w="143176" h="231912">
                  <a:moveTo>
                    <a:pt x="105285" y="65855"/>
                  </a:moveTo>
                  <a:lnTo>
                    <a:pt x="110874" y="49087"/>
                  </a:lnTo>
                  <a:lnTo>
                    <a:pt x="107379" y="31496"/>
                  </a:lnTo>
                  <a:lnTo>
                    <a:pt x="103172" y="21892"/>
                  </a:lnTo>
                  <a:lnTo>
                    <a:pt x="89138" y="8101"/>
                  </a:lnTo>
                  <a:lnTo>
                    <a:pt x="80482" y="2786"/>
                  </a:lnTo>
                  <a:lnTo>
                    <a:pt x="58386" y="0"/>
                  </a:lnTo>
                  <a:lnTo>
                    <a:pt x="45943" y="894"/>
                  </a:lnTo>
                  <a:lnTo>
                    <a:pt x="25878" y="11247"/>
                  </a:lnTo>
                  <a:lnTo>
                    <a:pt x="17252" y="18921"/>
                  </a:lnTo>
                  <a:lnTo>
                    <a:pt x="12671" y="27547"/>
                  </a:lnTo>
                  <a:lnTo>
                    <a:pt x="10701" y="46490"/>
                  </a:lnTo>
                  <a:lnTo>
                    <a:pt x="16169" y="76885"/>
                  </a:lnTo>
                  <a:lnTo>
                    <a:pt x="21308" y="84906"/>
                  </a:lnTo>
                  <a:lnTo>
                    <a:pt x="36376" y="96939"/>
                  </a:lnTo>
                  <a:lnTo>
                    <a:pt x="44138" y="98276"/>
                  </a:lnTo>
                  <a:lnTo>
                    <a:pt x="51652" y="96828"/>
                  </a:lnTo>
                  <a:lnTo>
                    <a:pt x="59001" y="93523"/>
                  </a:lnTo>
                  <a:lnTo>
                    <a:pt x="80523" y="72103"/>
                  </a:lnTo>
                  <a:lnTo>
                    <a:pt x="87607" y="68850"/>
                  </a:lnTo>
                  <a:lnTo>
                    <a:pt x="94669" y="69022"/>
                  </a:lnTo>
                  <a:lnTo>
                    <a:pt x="101717" y="71476"/>
                  </a:lnTo>
                  <a:lnTo>
                    <a:pt x="112668" y="83561"/>
                  </a:lnTo>
                  <a:lnTo>
                    <a:pt x="137843" y="129971"/>
                  </a:lnTo>
                  <a:lnTo>
                    <a:pt x="143175" y="192280"/>
                  </a:lnTo>
                  <a:lnTo>
                    <a:pt x="140453" y="213291"/>
                  </a:lnTo>
                  <a:lnTo>
                    <a:pt x="134579" y="220298"/>
                  </a:lnTo>
                  <a:lnTo>
                    <a:pt x="115575" y="228083"/>
                  </a:lnTo>
                  <a:lnTo>
                    <a:pt x="66417" y="231911"/>
                  </a:lnTo>
                  <a:lnTo>
                    <a:pt x="24818" y="222615"/>
                  </a:lnTo>
                  <a:lnTo>
                    <a:pt x="0" y="21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26922" y="2634926"/>
              <a:ext cx="231628" cy="153842"/>
            </a:xfrm>
            <a:custGeom>
              <a:avLst/>
              <a:gdLst/>
              <a:ahLst/>
              <a:cxnLst/>
              <a:rect l="0" t="0" r="0" b="0"/>
              <a:pathLst>
                <a:path w="231628" h="153842">
                  <a:moveTo>
                    <a:pt x="0" y="70897"/>
                  </a:moveTo>
                  <a:lnTo>
                    <a:pt x="33622" y="85369"/>
                  </a:lnTo>
                  <a:lnTo>
                    <a:pt x="70663" y="88833"/>
                  </a:lnTo>
                  <a:lnTo>
                    <a:pt x="104385" y="81801"/>
                  </a:lnTo>
                  <a:lnTo>
                    <a:pt x="125942" y="71454"/>
                  </a:lnTo>
                  <a:lnTo>
                    <a:pt x="140982" y="55937"/>
                  </a:lnTo>
                  <a:lnTo>
                    <a:pt x="146631" y="46886"/>
                  </a:lnTo>
                  <a:lnTo>
                    <a:pt x="148056" y="38512"/>
                  </a:lnTo>
                  <a:lnTo>
                    <a:pt x="146667" y="30590"/>
                  </a:lnTo>
                  <a:lnTo>
                    <a:pt x="143402" y="22969"/>
                  </a:lnTo>
                  <a:lnTo>
                    <a:pt x="130414" y="11381"/>
                  </a:lnTo>
                  <a:lnTo>
                    <a:pt x="122038" y="6654"/>
                  </a:lnTo>
                  <a:lnTo>
                    <a:pt x="82303" y="0"/>
                  </a:lnTo>
                  <a:lnTo>
                    <a:pt x="59586" y="4682"/>
                  </a:lnTo>
                  <a:lnTo>
                    <a:pt x="50252" y="9206"/>
                  </a:lnTo>
                  <a:lnTo>
                    <a:pt x="36762" y="23592"/>
                  </a:lnTo>
                  <a:lnTo>
                    <a:pt x="10983" y="81894"/>
                  </a:lnTo>
                  <a:lnTo>
                    <a:pt x="7322" y="92267"/>
                  </a:lnTo>
                  <a:lnTo>
                    <a:pt x="7221" y="101521"/>
                  </a:lnTo>
                  <a:lnTo>
                    <a:pt x="13348" y="118043"/>
                  </a:lnTo>
                  <a:lnTo>
                    <a:pt x="35540" y="140499"/>
                  </a:lnTo>
                  <a:lnTo>
                    <a:pt x="57520" y="148625"/>
                  </a:lnTo>
                  <a:lnTo>
                    <a:pt x="115347" y="153841"/>
                  </a:lnTo>
                  <a:lnTo>
                    <a:pt x="174690" y="147636"/>
                  </a:lnTo>
                  <a:lnTo>
                    <a:pt x="231627" y="144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94839" y="3227791"/>
            <a:ext cx="2579483" cy="509826"/>
            <a:chOff x="494839" y="3227791"/>
            <a:chExt cx="2579483" cy="509826"/>
          </a:xfrm>
        </p:grpSpPr>
        <p:sp>
          <p:nvSpPr>
            <p:cNvPr id="113" name="Freeform 112"/>
            <p:cNvSpPr/>
            <p:nvPr/>
          </p:nvSpPr>
          <p:spPr>
            <a:xfrm>
              <a:off x="494839" y="3379424"/>
              <a:ext cx="252685" cy="358193"/>
            </a:xfrm>
            <a:custGeom>
              <a:avLst/>
              <a:gdLst/>
              <a:ahLst/>
              <a:cxnLst/>
              <a:rect l="0" t="0" r="0" b="0"/>
              <a:pathLst>
                <a:path w="252685" h="358193">
                  <a:moveTo>
                    <a:pt x="0" y="358192"/>
                  </a:moveTo>
                  <a:lnTo>
                    <a:pt x="15641" y="331806"/>
                  </a:lnTo>
                  <a:lnTo>
                    <a:pt x="40433" y="274880"/>
                  </a:lnTo>
                  <a:lnTo>
                    <a:pt x="57466" y="223626"/>
                  </a:lnTo>
                  <a:lnTo>
                    <a:pt x="65164" y="171560"/>
                  </a:lnTo>
                  <a:lnTo>
                    <a:pt x="74915" y="115030"/>
                  </a:lnTo>
                  <a:lnTo>
                    <a:pt x="79189" y="113026"/>
                  </a:lnTo>
                  <a:lnTo>
                    <a:pt x="84378" y="114030"/>
                  </a:lnTo>
                  <a:lnTo>
                    <a:pt x="87838" y="119378"/>
                  </a:lnTo>
                  <a:lnTo>
                    <a:pt x="105024" y="168888"/>
                  </a:lnTo>
                  <a:lnTo>
                    <a:pt x="120377" y="183590"/>
                  </a:lnTo>
                  <a:lnTo>
                    <a:pt x="129384" y="189148"/>
                  </a:lnTo>
                  <a:lnTo>
                    <a:pt x="138898" y="190514"/>
                  </a:lnTo>
                  <a:lnTo>
                    <a:pt x="158829" y="185793"/>
                  </a:lnTo>
                  <a:lnTo>
                    <a:pt x="173146" y="172776"/>
                  </a:lnTo>
                  <a:lnTo>
                    <a:pt x="207862" y="115472"/>
                  </a:lnTo>
                  <a:lnTo>
                    <a:pt x="231389" y="52816"/>
                  </a:lnTo>
                  <a:lnTo>
                    <a:pt x="238965" y="18146"/>
                  </a:lnTo>
                  <a:lnTo>
                    <a:pt x="240029" y="5153"/>
                  </a:lnTo>
                  <a:lnTo>
                    <a:pt x="241907" y="0"/>
                  </a:lnTo>
                  <a:lnTo>
                    <a:pt x="244330" y="75"/>
                  </a:lnTo>
                  <a:lnTo>
                    <a:pt x="247114" y="3634"/>
                  </a:lnTo>
                  <a:lnTo>
                    <a:pt x="251034" y="36589"/>
                  </a:lnTo>
                  <a:lnTo>
                    <a:pt x="245122" y="91721"/>
                  </a:lnTo>
                  <a:lnTo>
                    <a:pt x="242741" y="147672"/>
                  </a:lnTo>
                  <a:lnTo>
                    <a:pt x="242271" y="209373"/>
                  </a:lnTo>
                  <a:lnTo>
                    <a:pt x="242178" y="269481"/>
                  </a:lnTo>
                  <a:lnTo>
                    <a:pt x="245279" y="323295"/>
                  </a:lnTo>
                  <a:lnTo>
                    <a:pt x="252684" y="358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0694" y="3500161"/>
              <a:ext cx="126343" cy="187659"/>
            </a:xfrm>
            <a:custGeom>
              <a:avLst/>
              <a:gdLst/>
              <a:ahLst/>
              <a:cxnLst/>
              <a:rect l="0" t="0" r="0" b="0"/>
              <a:pathLst>
                <a:path w="126343" h="187659">
                  <a:moveTo>
                    <a:pt x="0" y="111113"/>
                  </a:moveTo>
                  <a:lnTo>
                    <a:pt x="48931" y="107994"/>
                  </a:lnTo>
                  <a:lnTo>
                    <a:pt x="76729" y="101538"/>
                  </a:lnTo>
                  <a:lnTo>
                    <a:pt x="96883" y="90870"/>
                  </a:lnTo>
                  <a:lnTo>
                    <a:pt x="110519" y="75210"/>
                  </a:lnTo>
                  <a:lnTo>
                    <a:pt x="115794" y="66120"/>
                  </a:lnTo>
                  <a:lnTo>
                    <a:pt x="118534" y="46663"/>
                  </a:lnTo>
                  <a:lnTo>
                    <a:pt x="117627" y="36561"/>
                  </a:lnTo>
                  <a:lnTo>
                    <a:pt x="110380" y="19097"/>
                  </a:lnTo>
                  <a:lnTo>
                    <a:pt x="105172" y="11165"/>
                  </a:lnTo>
                  <a:lnTo>
                    <a:pt x="97021" y="5876"/>
                  </a:lnTo>
                  <a:lnTo>
                    <a:pt x="75486" y="0"/>
                  </a:lnTo>
                  <a:lnTo>
                    <a:pt x="65532" y="773"/>
                  </a:lnTo>
                  <a:lnTo>
                    <a:pt x="48232" y="7871"/>
                  </a:lnTo>
                  <a:lnTo>
                    <a:pt x="25339" y="30610"/>
                  </a:lnTo>
                  <a:lnTo>
                    <a:pt x="9328" y="59574"/>
                  </a:lnTo>
                  <a:lnTo>
                    <a:pt x="2764" y="95972"/>
                  </a:lnTo>
                  <a:lnTo>
                    <a:pt x="6408" y="136392"/>
                  </a:lnTo>
                  <a:lnTo>
                    <a:pt x="14936" y="157833"/>
                  </a:lnTo>
                  <a:lnTo>
                    <a:pt x="20486" y="166827"/>
                  </a:lnTo>
                  <a:lnTo>
                    <a:pt x="36011" y="179938"/>
                  </a:lnTo>
                  <a:lnTo>
                    <a:pt x="45064" y="185072"/>
                  </a:lnTo>
                  <a:lnTo>
                    <a:pt x="64482" y="187658"/>
                  </a:lnTo>
                  <a:lnTo>
                    <a:pt x="126342" y="174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24303" y="3339052"/>
              <a:ext cx="123304" cy="333746"/>
            </a:xfrm>
            <a:custGeom>
              <a:avLst/>
              <a:gdLst/>
              <a:ahLst/>
              <a:cxnLst/>
              <a:rect l="0" t="0" r="0" b="0"/>
              <a:pathLst>
                <a:path w="123304" h="333746">
                  <a:moveTo>
                    <a:pt x="91717" y="261694"/>
                  </a:moveTo>
                  <a:lnTo>
                    <a:pt x="82142" y="237647"/>
                  </a:lnTo>
                  <a:lnTo>
                    <a:pt x="71474" y="223320"/>
                  </a:lnTo>
                  <a:lnTo>
                    <a:pt x="64184" y="219734"/>
                  </a:lnTo>
                  <a:lnTo>
                    <a:pt x="46725" y="218868"/>
                  </a:lnTo>
                  <a:lnTo>
                    <a:pt x="30387" y="225503"/>
                  </a:lnTo>
                  <a:lnTo>
                    <a:pt x="22754" y="230547"/>
                  </a:lnTo>
                  <a:lnTo>
                    <a:pt x="11154" y="245511"/>
                  </a:lnTo>
                  <a:lnTo>
                    <a:pt x="3269" y="265030"/>
                  </a:lnTo>
                  <a:lnTo>
                    <a:pt x="0" y="301157"/>
                  </a:lnTo>
                  <a:lnTo>
                    <a:pt x="3381" y="323687"/>
                  </a:lnTo>
                  <a:lnTo>
                    <a:pt x="8260" y="329929"/>
                  </a:lnTo>
                  <a:lnTo>
                    <a:pt x="15022" y="332920"/>
                  </a:lnTo>
                  <a:lnTo>
                    <a:pt x="23040" y="333745"/>
                  </a:lnTo>
                  <a:lnTo>
                    <a:pt x="38187" y="328421"/>
                  </a:lnTo>
                  <a:lnTo>
                    <a:pt x="66975" y="305940"/>
                  </a:lnTo>
                  <a:lnTo>
                    <a:pt x="94022" y="270564"/>
                  </a:lnTo>
                  <a:lnTo>
                    <a:pt x="106698" y="238976"/>
                  </a:lnTo>
                  <a:lnTo>
                    <a:pt x="114694" y="186973"/>
                  </a:lnTo>
                  <a:lnTo>
                    <a:pt x="121602" y="126051"/>
                  </a:lnTo>
                  <a:lnTo>
                    <a:pt x="114561" y="67267"/>
                  </a:lnTo>
                  <a:lnTo>
                    <a:pt x="98509" y="9749"/>
                  </a:lnTo>
                  <a:lnTo>
                    <a:pt x="92736" y="3654"/>
                  </a:lnTo>
                  <a:lnTo>
                    <a:pt x="85377" y="760"/>
                  </a:lnTo>
                  <a:lnTo>
                    <a:pt x="76962" y="0"/>
                  </a:lnTo>
                  <a:lnTo>
                    <a:pt x="72522" y="5343"/>
                  </a:lnTo>
                  <a:lnTo>
                    <a:pt x="70681" y="55945"/>
                  </a:lnTo>
                  <a:lnTo>
                    <a:pt x="73786" y="105195"/>
                  </a:lnTo>
                  <a:lnTo>
                    <a:pt x="79726" y="168649"/>
                  </a:lnTo>
                  <a:lnTo>
                    <a:pt x="92449" y="228948"/>
                  </a:lnTo>
                  <a:lnTo>
                    <a:pt x="100231" y="249480"/>
                  </a:lnTo>
                  <a:lnTo>
                    <a:pt x="123303" y="282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47302" y="3558632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242362" y="3453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45207" y="3489160"/>
              <a:ext cx="128783" cy="134020"/>
            </a:xfrm>
            <a:custGeom>
              <a:avLst/>
              <a:gdLst/>
              <a:ahLst/>
              <a:cxnLst/>
              <a:rect l="0" t="0" r="0" b="0"/>
              <a:pathLst>
                <a:path w="128783" h="134020">
                  <a:moveTo>
                    <a:pt x="86668" y="48415"/>
                  </a:moveTo>
                  <a:lnTo>
                    <a:pt x="77093" y="24368"/>
                  </a:lnTo>
                  <a:lnTo>
                    <a:pt x="66425" y="10041"/>
                  </a:lnTo>
                  <a:lnTo>
                    <a:pt x="47645" y="2114"/>
                  </a:lnTo>
                  <a:lnTo>
                    <a:pt x="36087" y="0"/>
                  </a:lnTo>
                  <a:lnTo>
                    <a:pt x="27211" y="2100"/>
                  </a:lnTo>
                  <a:lnTo>
                    <a:pt x="20124" y="7010"/>
                  </a:lnTo>
                  <a:lnTo>
                    <a:pt x="9130" y="22994"/>
                  </a:lnTo>
                  <a:lnTo>
                    <a:pt x="344" y="45695"/>
                  </a:lnTo>
                  <a:lnTo>
                    <a:pt x="0" y="84784"/>
                  </a:lnTo>
                  <a:lnTo>
                    <a:pt x="7595" y="105913"/>
                  </a:lnTo>
                  <a:lnTo>
                    <a:pt x="12896" y="114823"/>
                  </a:lnTo>
                  <a:lnTo>
                    <a:pt x="28144" y="127842"/>
                  </a:lnTo>
                  <a:lnTo>
                    <a:pt x="37124" y="132952"/>
                  </a:lnTo>
                  <a:lnTo>
                    <a:pt x="45450" y="134019"/>
                  </a:lnTo>
                  <a:lnTo>
                    <a:pt x="60940" y="128965"/>
                  </a:lnTo>
                  <a:lnTo>
                    <a:pt x="82815" y="107376"/>
                  </a:lnTo>
                  <a:lnTo>
                    <a:pt x="86439" y="98251"/>
                  </a:lnTo>
                  <a:lnTo>
                    <a:pt x="88290" y="75659"/>
                  </a:lnTo>
                  <a:lnTo>
                    <a:pt x="90089" y="77106"/>
                  </a:lnTo>
                  <a:lnTo>
                    <a:pt x="105836" y="111638"/>
                  </a:lnTo>
                  <a:lnTo>
                    <a:pt x="128782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05575" y="3467618"/>
              <a:ext cx="126343" cy="153020"/>
            </a:xfrm>
            <a:custGeom>
              <a:avLst/>
              <a:gdLst/>
              <a:ahLst/>
              <a:cxnLst/>
              <a:rect l="0" t="0" r="0" b="0"/>
              <a:pathLst>
                <a:path w="126343" h="153020">
                  <a:moveTo>
                    <a:pt x="0" y="48900"/>
                  </a:moveTo>
                  <a:lnTo>
                    <a:pt x="2339" y="88588"/>
                  </a:lnTo>
                  <a:lnTo>
                    <a:pt x="18130" y="148926"/>
                  </a:lnTo>
                  <a:lnTo>
                    <a:pt x="19105" y="153019"/>
                  </a:lnTo>
                  <a:lnTo>
                    <a:pt x="19756" y="151068"/>
                  </a:lnTo>
                  <a:lnTo>
                    <a:pt x="20943" y="88892"/>
                  </a:lnTo>
                  <a:lnTo>
                    <a:pt x="21034" y="34443"/>
                  </a:lnTo>
                  <a:lnTo>
                    <a:pt x="24551" y="22884"/>
                  </a:lnTo>
                  <a:lnTo>
                    <a:pt x="37818" y="3802"/>
                  </a:lnTo>
                  <a:lnTo>
                    <a:pt x="46269" y="117"/>
                  </a:lnTo>
                  <a:lnTo>
                    <a:pt x="55412" y="0"/>
                  </a:lnTo>
                  <a:lnTo>
                    <a:pt x="65017" y="2262"/>
                  </a:lnTo>
                  <a:lnTo>
                    <a:pt x="81929" y="14134"/>
                  </a:lnTo>
                  <a:lnTo>
                    <a:pt x="111850" y="50351"/>
                  </a:lnTo>
                  <a:lnTo>
                    <a:pt x="119901" y="73721"/>
                  </a:lnTo>
                  <a:lnTo>
                    <a:pt x="126342" y="122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58259" y="3476549"/>
              <a:ext cx="73700" cy="8384"/>
            </a:xfrm>
            <a:custGeom>
              <a:avLst/>
              <a:gdLst/>
              <a:ahLst/>
              <a:cxnLst/>
              <a:rect l="0" t="0" r="0" b="0"/>
              <a:pathLst>
                <a:path w="73700" h="8384">
                  <a:moveTo>
                    <a:pt x="73699" y="8383"/>
                  </a:moveTo>
                  <a:lnTo>
                    <a:pt x="36221" y="50"/>
                  </a:lnTo>
                  <a:lnTo>
                    <a:pt x="16098" y="0"/>
                  </a:lnTo>
                  <a:lnTo>
                    <a:pt x="10732" y="1625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68829" y="3308049"/>
              <a:ext cx="242156" cy="282169"/>
            </a:xfrm>
            <a:custGeom>
              <a:avLst/>
              <a:gdLst/>
              <a:ahLst/>
              <a:cxnLst/>
              <a:rect l="0" t="0" r="0" b="0"/>
              <a:pathLst>
                <a:path w="242156" h="282169">
                  <a:moveTo>
                    <a:pt x="0" y="271640"/>
                  </a:moveTo>
                  <a:lnTo>
                    <a:pt x="9065" y="213023"/>
                  </a:lnTo>
                  <a:lnTo>
                    <a:pt x="17475" y="158849"/>
                  </a:lnTo>
                  <a:lnTo>
                    <a:pt x="20349" y="99968"/>
                  </a:lnTo>
                  <a:lnTo>
                    <a:pt x="20585" y="83493"/>
                  </a:lnTo>
                  <a:lnTo>
                    <a:pt x="24252" y="73679"/>
                  </a:lnTo>
                  <a:lnTo>
                    <a:pt x="30206" y="68306"/>
                  </a:lnTo>
                  <a:lnTo>
                    <a:pt x="37684" y="65894"/>
                  </a:lnTo>
                  <a:lnTo>
                    <a:pt x="43840" y="67795"/>
                  </a:lnTo>
                  <a:lnTo>
                    <a:pt x="71572" y="99867"/>
                  </a:lnTo>
                  <a:lnTo>
                    <a:pt x="103360" y="150870"/>
                  </a:lnTo>
                  <a:lnTo>
                    <a:pt x="111020" y="154862"/>
                  </a:lnTo>
                  <a:lnTo>
                    <a:pt x="128891" y="156178"/>
                  </a:lnTo>
                  <a:lnTo>
                    <a:pt x="136230" y="152551"/>
                  </a:lnTo>
                  <a:lnTo>
                    <a:pt x="166017" y="117484"/>
                  </a:lnTo>
                  <a:lnTo>
                    <a:pt x="184828" y="72386"/>
                  </a:lnTo>
                  <a:lnTo>
                    <a:pt x="196689" y="18418"/>
                  </a:lnTo>
                  <a:lnTo>
                    <a:pt x="198551" y="0"/>
                  </a:lnTo>
                  <a:lnTo>
                    <a:pt x="199048" y="1639"/>
                  </a:lnTo>
                  <a:lnTo>
                    <a:pt x="211407" y="63247"/>
                  </a:lnTo>
                  <a:lnTo>
                    <a:pt x="219184" y="117652"/>
                  </a:lnTo>
                  <a:lnTo>
                    <a:pt x="227956" y="174629"/>
                  </a:lnTo>
                  <a:lnTo>
                    <a:pt x="230902" y="237876"/>
                  </a:lnTo>
                  <a:lnTo>
                    <a:pt x="232474" y="262483"/>
                  </a:lnTo>
                  <a:lnTo>
                    <a:pt x="242155" y="282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16269" y="3484932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16269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403528" y="3293292"/>
              <a:ext cx="112783" cy="283610"/>
            </a:xfrm>
            <a:custGeom>
              <a:avLst/>
              <a:gdLst/>
              <a:ahLst/>
              <a:cxnLst/>
              <a:rect l="0" t="0" r="0" b="0"/>
              <a:pathLst>
                <a:path w="112783" h="283610">
                  <a:moveTo>
                    <a:pt x="81197" y="202169"/>
                  </a:moveTo>
                  <a:lnTo>
                    <a:pt x="81197" y="179812"/>
                  </a:lnTo>
                  <a:lnTo>
                    <a:pt x="74958" y="162597"/>
                  </a:lnTo>
                  <a:lnTo>
                    <a:pt x="70019" y="154730"/>
                  </a:lnTo>
                  <a:lnTo>
                    <a:pt x="63216" y="150656"/>
                  </a:lnTo>
                  <a:lnTo>
                    <a:pt x="46299" y="149249"/>
                  </a:lnTo>
                  <a:lnTo>
                    <a:pt x="30202" y="155642"/>
                  </a:lnTo>
                  <a:lnTo>
                    <a:pt x="22634" y="160622"/>
                  </a:lnTo>
                  <a:lnTo>
                    <a:pt x="11105" y="175515"/>
                  </a:lnTo>
                  <a:lnTo>
                    <a:pt x="3252" y="195002"/>
                  </a:lnTo>
                  <a:lnTo>
                    <a:pt x="0" y="231111"/>
                  </a:lnTo>
                  <a:lnTo>
                    <a:pt x="3386" y="253637"/>
                  </a:lnTo>
                  <a:lnTo>
                    <a:pt x="11909" y="272227"/>
                  </a:lnTo>
                  <a:lnTo>
                    <a:pt x="17457" y="280460"/>
                  </a:lnTo>
                  <a:lnTo>
                    <a:pt x="24666" y="283609"/>
                  </a:lnTo>
                  <a:lnTo>
                    <a:pt x="32981" y="283368"/>
                  </a:lnTo>
                  <a:lnTo>
                    <a:pt x="50409" y="276862"/>
                  </a:lnTo>
                  <a:lnTo>
                    <a:pt x="65954" y="266171"/>
                  </a:lnTo>
                  <a:lnTo>
                    <a:pt x="77542" y="250502"/>
                  </a:lnTo>
                  <a:lnTo>
                    <a:pt x="98263" y="193196"/>
                  </a:lnTo>
                  <a:lnTo>
                    <a:pt x="109568" y="138612"/>
                  </a:lnTo>
                  <a:lnTo>
                    <a:pt x="112148" y="82770"/>
                  </a:lnTo>
                  <a:lnTo>
                    <a:pt x="111487" y="27849"/>
                  </a:lnTo>
                  <a:lnTo>
                    <a:pt x="107137" y="4200"/>
                  </a:lnTo>
                  <a:lnTo>
                    <a:pt x="104340" y="0"/>
                  </a:lnTo>
                  <a:lnTo>
                    <a:pt x="101305" y="709"/>
                  </a:lnTo>
                  <a:lnTo>
                    <a:pt x="98112" y="4691"/>
                  </a:lnTo>
                  <a:lnTo>
                    <a:pt x="93618" y="32653"/>
                  </a:lnTo>
                  <a:lnTo>
                    <a:pt x="92099" y="84023"/>
                  </a:lnTo>
                  <a:lnTo>
                    <a:pt x="94919" y="139230"/>
                  </a:lnTo>
                  <a:lnTo>
                    <a:pt x="108524" y="198473"/>
                  </a:lnTo>
                  <a:lnTo>
                    <a:pt x="112782" y="223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601791" y="3227791"/>
              <a:ext cx="135619" cy="362427"/>
            </a:xfrm>
            <a:custGeom>
              <a:avLst/>
              <a:gdLst/>
              <a:ahLst/>
              <a:cxnLst/>
              <a:rect l="0" t="0" r="0" b="0"/>
              <a:pathLst>
                <a:path w="135619" h="362427">
                  <a:moveTo>
                    <a:pt x="51390" y="257141"/>
                  </a:moveTo>
                  <a:lnTo>
                    <a:pt x="80698" y="227833"/>
                  </a:lnTo>
                  <a:lnTo>
                    <a:pt x="82627" y="221225"/>
                  </a:lnTo>
                  <a:lnTo>
                    <a:pt x="81574" y="214480"/>
                  </a:lnTo>
                  <a:lnTo>
                    <a:pt x="78531" y="207643"/>
                  </a:lnTo>
                  <a:lnTo>
                    <a:pt x="72994" y="204256"/>
                  </a:lnTo>
                  <a:lnTo>
                    <a:pt x="57482" y="203611"/>
                  </a:lnTo>
                  <a:lnTo>
                    <a:pt x="42009" y="210343"/>
                  </a:lnTo>
                  <a:lnTo>
                    <a:pt x="13012" y="233729"/>
                  </a:lnTo>
                  <a:lnTo>
                    <a:pt x="5087" y="253365"/>
                  </a:lnTo>
                  <a:lnTo>
                    <a:pt x="0" y="304098"/>
                  </a:lnTo>
                  <a:lnTo>
                    <a:pt x="3092" y="315352"/>
                  </a:lnTo>
                  <a:lnTo>
                    <a:pt x="15886" y="334095"/>
                  </a:lnTo>
                  <a:lnTo>
                    <a:pt x="25381" y="337690"/>
                  </a:lnTo>
                  <a:lnTo>
                    <a:pt x="48409" y="335445"/>
                  </a:lnTo>
                  <a:lnTo>
                    <a:pt x="68003" y="323528"/>
                  </a:lnTo>
                  <a:lnTo>
                    <a:pt x="83340" y="305364"/>
                  </a:lnTo>
                  <a:lnTo>
                    <a:pt x="105838" y="252455"/>
                  </a:lnTo>
                  <a:lnTo>
                    <a:pt x="119385" y="203110"/>
                  </a:lnTo>
                  <a:lnTo>
                    <a:pt x="123399" y="151445"/>
                  </a:lnTo>
                  <a:lnTo>
                    <a:pt x="124589" y="102211"/>
                  </a:lnTo>
                  <a:lnTo>
                    <a:pt x="119401" y="43654"/>
                  </a:lnTo>
                  <a:lnTo>
                    <a:pt x="110406" y="6713"/>
                  </a:lnTo>
                  <a:lnTo>
                    <a:pt x="105942" y="1281"/>
                  </a:lnTo>
                  <a:lnTo>
                    <a:pt x="100626" y="0"/>
                  </a:lnTo>
                  <a:lnTo>
                    <a:pt x="94742" y="1486"/>
                  </a:lnTo>
                  <a:lnTo>
                    <a:pt x="90820" y="7156"/>
                  </a:lnTo>
                  <a:lnTo>
                    <a:pt x="85300" y="37492"/>
                  </a:lnTo>
                  <a:lnTo>
                    <a:pt x="83435" y="89665"/>
                  </a:lnTo>
                  <a:lnTo>
                    <a:pt x="83066" y="150620"/>
                  </a:lnTo>
                  <a:lnTo>
                    <a:pt x="88591" y="201663"/>
                  </a:lnTo>
                  <a:lnTo>
                    <a:pt x="100939" y="255671"/>
                  </a:lnTo>
                  <a:lnTo>
                    <a:pt x="118125" y="318501"/>
                  </a:lnTo>
                  <a:lnTo>
                    <a:pt x="135618" y="362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32251" y="3284891"/>
              <a:ext cx="10444" cy="294799"/>
            </a:xfrm>
            <a:custGeom>
              <a:avLst/>
              <a:gdLst/>
              <a:ahLst/>
              <a:cxnLst/>
              <a:rect l="0" t="0" r="0" b="0"/>
              <a:pathLst>
                <a:path w="10444" h="294799">
                  <a:moveTo>
                    <a:pt x="10443" y="0"/>
                  </a:moveTo>
                  <a:lnTo>
                    <a:pt x="1378" y="58616"/>
                  </a:lnTo>
                  <a:lnTo>
                    <a:pt x="203" y="121196"/>
                  </a:lnTo>
                  <a:lnTo>
                    <a:pt x="0" y="171351"/>
                  </a:lnTo>
                  <a:lnTo>
                    <a:pt x="3051" y="227693"/>
                  </a:lnTo>
                  <a:lnTo>
                    <a:pt x="8253" y="262047"/>
                  </a:lnTo>
                  <a:lnTo>
                    <a:pt x="104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849483" y="3405239"/>
              <a:ext cx="224839" cy="174451"/>
            </a:xfrm>
            <a:custGeom>
              <a:avLst/>
              <a:gdLst/>
              <a:ahLst/>
              <a:cxnLst/>
              <a:rect l="0" t="0" r="0" b="0"/>
              <a:pathLst>
                <a:path w="224839" h="174451">
                  <a:moveTo>
                    <a:pt x="35325" y="90222"/>
                  </a:moveTo>
                  <a:lnTo>
                    <a:pt x="89200" y="71094"/>
                  </a:lnTo>
                  <a:lnTo>
                    <a:pt x="109572" y="59883"/>
                  </a:lnTo>
                  <a:lnTo>
                    <a:pt x="124085" y="43983"/>
                  </a:lnTo>
                  <a:lnTo>
                    <a:pt x="129594" y="34829"/>
                  </a:lnTo>
                  <a:lnTo>
                    <a:pt x="130926" y="26387"/>
                  </a:lnTo>
                  <a:lnTo>
                    <a:pt x="129475" y="18420"/>
                  </a:lnTo>
                  <a:lnTo>
                    <a:pt x="126167" y="10768"/>
                  </a:lnTo>
                  <a:lnTo>
                    <a:pt x="119283" y="5667"/>
                  </a:lnTo>
                  <a:lnTo>
                    <a:pt x="99156" y="0"/>
                  </a:lnTo>
                  <a:lnTo>
                    <a:pt x="67106" y="2398"/>
                  </a:lnTo>
                  <a:lnTo>
                    <a:pt x="35382" y="16107"/>
                  </a:lnTo>
                  <a:lnTo>
                    <a:pt x="20533" y="31545"/>
                  </a:lnTo>
                  <a:lnTo>
                    <a:pt x="1467" y="70053"/>
                  </a:lnTo>
                  <a:lnTo>
                    <a:pt x="0" y="90616"/>
                  </a:lnTo>
                  <a:lnTo>
                    <a:pt x="4417" y="110284"/>
                  </a:lnTo>
                  <a:lnTo>
                    <a:pt x="14179" y="126824"/>
                  </a:lnTo>
                  <a:lnTo>
                    <a:pt x="38418" y="149290"/>
                  </a:lnTo>
                  <a:lnTo>
                    <a:pt x="67827" y="165175"/>
                  </a:lnTo>
                  <a:lnTo>
                    <a:pt x="131126" y="173229"/>
                  </a:lnTo>
                  <a:lnTo>
                    <a:pt x="192029" y="174209"/>
                  </a:lnTo>
                  <a:lnTo>
                    <a:pt x="224838" y="174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09049" y="4084860"/>
            <a:ext cx="970226" cy="370298"/>
            <a:chOff x="609049" y="4084860"/>
            <a:chExt cx="970226" cy="370298"/>
          </a:xfrm>
        </p:grpSpPr>
        <p:sp>
          <p:nvSpPr>
            <p:cNvPr id="129" name="Freeform 128"/>
            <p:cNvSpPr/>
            <p:nvPr/>
          </p:nvSpPr>
          <p:spPr>
            <a:xfrm>
              <a:off x="609049" y="4084860"/>
              <a:ext cx="243760" cy="370298"/>
            </a:xfrm>
            <a:custGeom>
              <a:avLst/>
              <a:gdLst/>
              <a:ahLst/>
              <a:cxnLst/>
              <a:rect l="0" t="0" r="0" b="0"/>
              <a:pathLst>
                <a:path w="243760" h="370298">
                  <a:moveTo>
                    <a:pt x="12132" y="358166"/>
                  </a:moveTo>
                  <a:lnTo>
                    <a:pt x="0" y="370297"/>
                  </a:lnTo>
                  <a:lnTo>
                    <a:pt x="5180" y="365117"/>
                  </a:lnTo>
                  <a:lnTo>
                    <a:pt x="9042" y="348777"/>
                  </a:lnTo>
                  <a:lnTo>
                    <a:pt x="13098" y="325917"/>
                  </a:lnTo>
                  <a:lnTo>
                    <a:pt x="31647" y="269994"/>
                  </a:lnTo>
                  <a:lnTo>
                    <a:pt x="46380" y="220127"/>
                  </a:lnTo>
                  <a:lnTo>
                    <a:pt x="62444" y="171426"/>
                  </a:lnTo>
                  <a:lnTo>
                    <a:pt x="72763" y="113048"/>
                  </a:lnTo>
                  <a:lnTo>
                    <a:pt x="80139" y="76138"/>
                  </a:lnTo>
                  <a:lnTo>
                    <a:pt x="82037" y="74221"/>
                  </a:lnTo>
                  <a:lnTo>
                    <a:pt x="84707" y="99469"/>
                  </a:lnTo>
                  <a:lnTo>
                    <a:pt x="85609" y="157283"/>
                  </a:lnTo>
                  <a:lnTo>
                    <a:pt x="85683" y="171602"/>
                  </a:lnTo>
                  <a:lnTo>
                    <a:pt x="95124" y="196870"/>
                  </a:lnTo>
                  <a:lnTo>
                    <a:pt x="102555" y="208521"/>
                  </a:lnTo>
                  <a:lnTo>
                    <a:pt x="111019" y="213949"/>
                  </a:lnTo>
                  <a:lnTo>
                    <a:pt x="120170" y="215228"/>
                  </a:lnTo>
                  <a:lnTo>
                    <a:pt x="129781" y="213741"/>
                  </a:lnTo>
                  <a:lnTo>
                    <a:pt x="137358" y="209240"/>
                  </a:lnTo>
                  <a:lnTo>
                    <a:pt x="148896" y="194880"/>
                  </a:lnTo>
                  <a:lnTo>
                    <a:pt x="178841" y="136597"/>
                  </a:lnTo>
                  <a:lnTo>
                    <a:pt x="204693" y="73855"/>
                  </a:lnTo>
                  <a:lnTo>
                    <a:pt x="222641" y="12915"/>
                  </a:lnTo>
                  <a:lnTo>
                    <a:pt x="226171" y="1656"/>
                  </a:lnTo>
                  <a:lnTo>
                    <a:pt x="228524" y="0"/>
                  </a:lnTo>
                  <a:lnTo>
                    <a:pt x="231139" y="13757"/>
                  </a:lnTo>
                  <a:lnTo>
                    <a:pt x="225582" y="70249"/>
                  </a:lnTo>
                  <a:lnTo>
                    <a:pt x="223555" y="120518"/>
                  </a:lnTo>
                  <a:lnTo>
                    <a:pt x="224124" y="172458"/>
                  </a:lnTo>
                  <a:lnTo>
                    <a:pt x="230012" y="223723"/>
                  </a:lnTo>
                  <a:lnTo>
                    <a:pt x="232595" y="286679"/>
                  </a:lnTo>
                  <a:lnTo>
                    <a:pt x="238694" y="343915"/>
                  </a:lnTo>
                  <a:lnTo>
                    <a:pt x="243759" y="368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9801" y="4283495"/>
              <a:ext cx="133923" cy="154675"/>
            </a:xfrm>
            <a:custGeom>
              <a:avLst/>
              <a:gdLst/>
              <a:ahLst/>
              <a:cxnLst/>
              <a:rect l="0" t="0" r="0" b="0"/>
              <a:pathLst>
                <a:path w="133923" h="154675">
                  <a:moveTo>
                    <a:pt x="80406" y="12131"/>
                  </a:moveTo>
                  <a:lnTo>
                    <a:pt x="69227" y="953"/>
                  </a:lnTo>
                  <a:lnTo>
                    <a:pt x="62425" y="0"/>
                  </a:lnTo>
                  <a:lnTo>
                    <a:pt x="45508" y="5180"/>
                  </a:lnTo>
                  <a:lnTo>
                    <a:pt x="32530" y="18400"/>
                  </a:lnTo>
                  <a:lnTo>
                    <a:pt x="4778" y="59534"/>
                  </a:lnTo>
                  <a:lnTo>
                    <a:pt x="0" y="82722"/>
                  </a:lnTo>
                  <a:lnTo>
                    <a:pt x="2899" y="116495"/>
                  </a:lnTo>
                  <a:lnTo>
                    <a:pt x="11253" y="134944"/>
                  </a:lnTo>
                  <a:lnTo>
                    <a:pt x="16757" y="143140"/>
                  </a:lnTo>
                  <a:lnTo>
                    <a:pt x="25105" y="148603"/>
                  </a:lnTo>
                  <a:lnTo>
                    <a:pt x="46859" y="154674"/>
                  </a:lnTo>
                  <a:lnTo>
                    <a:pt x="79825" y="152502"/>
                  </a:lnTo>
                  <a:lnTo>
                    <a:pt x="98085" y="141199"/>
                  </a:lnTo>
                  <a:lnTo>
                    <a:pt x="128872" y="105347"/>
                  </a:lnTo>
                  <a:lnTo>
                    <a:pt x="133922" y="82026"/>
                  </a:lnTo>
                  <a:lnTo>
                    <a:pt x="131097" y="57234"/>
                  </a:lnTo>
                  <a:lnTo>
                    <a:pt x="122042" y="34517"/>
                  </a:lnTo>
                  <a:lnTo>
                    <a:pt x="107100" y="18961"/>
                  </a:lnTo>
                  <a:lnTo>
                    <a:pt x="85196" y="6747"/>
                  </a:lnTo>
                  <a:lnTo>
                    <a:pt x="69877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01638" y="4111621"/>
              <a:ext cx="267067" cy="290748"/>
            </a:xfrm>
            <a:custGeom>
              <a:avLst/>
              <a:gdLst/>
              <a:ahLst/>
              <a:cxnLst/>
              <a:rect l="0" t="0" r="0" b="0"/>
              <a:pathLst>
                <a:path w="267067" h="290748">
                  <a:moveTo>
                    <a:pt x="77553" y="215591"/>
                  </a:moveTo>
                  <a:lnTo>
                    <a:pt x="57310" y="171628"/>
                  </a:lnTo>
                  <a:lnTo>
                    <a:pt x="50020" y="166395"/>
                  </a:lnTo>
                  <a:lnTo>
                    <a:pt x="41650" y="164076"/>
                  </a:lnTo>
                  <a:lnTo>
                    <a:pt x="32561" y="163700"/>
                  </a:lnTo>
                  <a:lnTo>
                    <a:pt x="25331" y="166960"/>
                  </a:lnTo>
                  <a:lnTo>
                    <a:pt x="14179" y="179939"/>
                  </a:lnTo>
                  <a:lnTo>
                    <a:pt x="1324" y="206977"/>
                  </a:lnTo>
                  <a:lnTo>
                    <a:pt x="0" y="230090"/>
                  </a:lnTo>
                  <a:lnTo>
                    <a:pt x="4481" y="253621"/>
                  </a:lnTo>
                  <a:lnTo>
                    <a:pt x="14271" y="271878"/>
                  </a:lnTo>
                  <a:lnTo>
                    <a:pt x="29541" y="284671"/>
                  </a:lnTo>
                  <a:lnTo>
                    <a:pt x="38526" y="289720"/>
                  </a:lnTo>
                  <a:lnTo>
                    <a:pt x="46856" y="290747"/>
                  </a:lnTo>
                  <a:lnTo>
                    <a:pt x="62350" y="285648"/>
                  </a:lnTo>
                  <a:lnTo>
                    <a:pt x="84227" y="264035"/>
                  </a:lnTo>
                  <a:lnTo>
                    <a:pt x="92218" y="242191"/>
                  </a:lnTo>
                  <a:lnTo>
                    <a:pt x="102937" y="184451"/>
                  </a:lnTo>
                  <a:lnTo>
                    <a:pt x="107301" y="133965"/>
                  </a:lnTo>
                  <a:lnTo>
                    <a:pt x="103005" y="81961"/>
                  </a:lnTo>
                  <a:lnTo>
                    <a:pt x="97139" y="22732"/>
                  </a:lnTo>
                  <a:lnTo>
                    <a:pt x="87818" y="2754"/>
                  </a:lnTo>
                  <a:lnTo>
                    <a:pt x="83226" y="0"/>
                  </a:lnTo>
                  <a:lnTo>
                    <a:pt x="78996" y="1674"/>
                  </a:lnTo>
                  <a:lnTo>
                    <a:pt x="75005" y="6299"/>
                  </a:lnTo>
                  <a:lnTo>
                    <a:pt x="69389" y="40755"/>
                  </a:lnTo>
                  <a:lnTo>
                    <a:pt x="74727" y="96394"/>
                  </a:lnTo>
                  <a:lnTo>
                    <a:pt x="80115" y="155565"/>
                  </a:lnTo>
                  <a:lnTo>
                    <a:pt x="92097" y="212053"/>
                  </a:lnTo>
                  <a:lnTo>
                    <a:pt x="96608" y="217912"/>
                  </a:lnTo>
                  <a:lnTo>
                    <a:pt x="101955" y="219478"/>
                  </a:lnTo>
                  <a:lnTo>
                    <a:pt x="107859" y="218182"/>
                  </a:lnTo>
                  <a:lnTo>
                    <a:pt x="163298" y="188232"/>
                  </a:lnTo>
                  <a:lnTo>
                    <a:pt x="201075" y="170499"/>
                  </a:lnTo>
                  <a:lnTo>
                    <a:pt x="252863" y="124170"/>
                  </a:lnTo>
                  <a:lnTo>
                    <a:pt x="256428" y="116039"/>
                  </a:lnTo>
                  <a:lnTo>
                    <a:pt x="257269" y="97646"/>
                  </a:lnTo>
                  <a:lnTo>
                    <a:pt x="245576" y="67561"/>
                  </a:lnTo>
                  <a:lnTo>
                    <a:pt x="237532" y="60752"/>
                  </a:lnTo>
                  <a:lnTo>
                    <a:pt x="216115" y="53187"/>
                  </a:lnTo>
                  <a:lnTo>
                    <a:pt x="206193" y="53510"/>
                  </a:lnTo>
                  <a:lnTo>
                    <a:pt x="188929" y="60107"/>
                  </a:lnTo>
                  <a:lnTo>
                    <a:pt x="166055" y="76975"/>
                  </a:lnTo>
                  <a:lnTo>
                    <a:pt x="154712" y="96272"/>
                  </a:lnTo>
                  <a:lnTo>
                    <a:pt x="135331" y="153128"/>
                  </a:lnTo>
                  <a:lnTo>
                    <a:pt x="132478" y="178861"/>
                  </a:lnTo>
                  <a:lnTo>
                    <a:pt x="137449" y="202776"/>
                  </a:lnTo>
                  <a:lnTo>
                    <a:pt x="153402" y="232851"/>
                  </a:lnTo>
                  <a:lnTo>
                    <a:pt x="159704" y="241136"/>
                  </a:lnTo>
                  <a:lnTo>
                    <a:pt x="179186" y="250341"/>
                  </a:lnTo>
                  <a:lnTo>
                    <a:pt x="204612" y="253262"/>
                  </a:lnTo>
                  <a:lnTo>
                    <a:pt x="267066" y="247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95046" y="4211399"/>
              <a:ext cx="84229" cy="21057"/>
            </a:xfrm>
            <a:custGeom>
              <a:avLst/>
              <a:gdLst/>
              <a:ahLst/>
              <a:cxnLst/>
              <a:rect l="0" t="0" r="0" b="0"/>
              <a:pathLst>
                <a:path w="84229" h="21057">
                  <a:moveTo>
                    <a:pt x="84228" y="0"/>
                  </a:moveTo>
                  <a:lnTo>
                    <a:pt x="46750" y="8333"/>
                  </a:lnTo>
                  <a:lnTo>
                    <a:pt x="25457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1800505" y="3800787"/>
            <a:ext cx="4811392" cy="568540"/>
            <a:chOff x="1800505" y="3800787"/>
            <a:chExt cx="4811392" cy="568540"/>
          </a:xfrm>
        </p:grpSpPr>
        <p:sp>
          <p:nvSpPr>
            <p:cNvPr id="134" name="Freeform 133"/>
            <p:cNvSpPr/>
            <p:nvPr/>
          </p:nvSpPr>
          <p:spPr>
            <a:xfrm>
              <a:off x="1800505" y="4000829"/>
              <a:ext cx="263008" cy="368498"/>
            </a:xfrm>
            <a:custGeom>
              <a:avLst/>
              <a:gdLst/>
              <a:ahLst/>
              <a:cxnLst/>
              <a:rect l="0" t="0" r="0" b="0"/>
              <a:pathLst>
                <a:path w="263008" h="368498">
                  <a:moveTo>
                    <a:pt x="20925" y="368497"/>
                  </a:moveTo>
                  <a:lnTo>
                    <a:pt x="17805" y="314353"/>
                  </a:lnTo>
                  <a:lnTo>
                    <a:pt x="11860" y="259406"/>
                  </a:lnTo>
                  <a:lnTo>
                    <a:pt x="9515" y="204662"/>
                  </a:lnTo>
                  <a:lnTo>
                    <a:pt x="1369" y="142418"/>
                  </a:lnTo>
                  <a:lnTo>
                    <a:pt x="164" y="86277"/>
                  </a:lnTo>
                  <a:lnTo>
                    <a:pt x="0" y="53943"/>
                  </a:lnTo>
                  <a:lnTo>
                    <a:pt x="2295" y="45321"/>
                  </a:lnTo>
                  <a:lnTo>
                    <a:pt x="6165" y="41912"/>
                  </a:lnTo>
                  <a:lnTo>
                    <a:pt x="11085" y="41980"/>
                  </a:lnTo>
                  <a:lnTo>
                    <a:pt x="22791" y="51413"/>
                  </a:lnTo>
                  <a:lnTo>
                    <a:pt x="56265" y="104386"/>
                  </a:lnTo>
                  <a:lnTo>
                    <a:pt x="91147" y="166720"/>
                  </a:lnTo>
                  <a:lnTo>
                    <a:pt x="129333" y="229203"/>
                  </a:lnTo>
                  <a:lnTo>
                    <a:pt x="178202" y="291465"/>
                  </a:lnTo>
                  <a:lnTo>
                    <a:pt x="193771" y="306185"/>
                  </a:lnTo>
                  <a:lnTo>
                    <a:pt x="212389" y="316626"/>
                  </a:lnTo>
                  <a:lnTo>
                    <a:pt x="221097" y="317539"/>
                  </a:lnTo>
                  <a:lnTo>
                    <a:pt x="237012" y="312314"/>
                  </a:lnTo>
                  <a:lnTo>
                    <a:pt x="248765" y="299073"/>
                  </a:lnTo>
                  <a:lnTo>
                    <a:pt x="253537" y="290629"/>
                  </a:lnTo>
                  <a:lnTo>
                    <a:pt x="261195" y="236219"/>
                  </a:lnTo>
                  <a:lnTo>
                    <a:pt x="262708" y="179198"/>
                  </a:lnTo>
                  <a:lnTo>
                    <a:pt x="263007" y="122874"/>
                  </a:lnTo>
                  <a:lnTo>
                    <a:pt x="255830" y="66689"/>
                  </a:lnTo>
                  <a:lnTo>
                    <a:pt x="253199" y="19888"/>
                  </a:lnTo>
                  <a:lnTo>
                    <a:pt x="2525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118423" y="4148228"/>
              <a:ext cx="113619" cy="176375"/>
            </a:xfrm>
            <a:custGeom>
              <a:avLst/>
              <a:gdLst/>
              <a:ahLst/>
              <a:cxnLst/>
              <a:rect l="0" t="0" r="0" b="0"/>
              <a:pathLst>
                <a:path w="113619" h="176375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2587" y="147128"/>
                  </a:lnTo>
                  <a:lnTo>
                    <a:pt x="28181" y="173315"/>
                  </a:lnTo>
                  <a:lnTo>
                    <a:pt x="35603" y="176374"/>
                  </a:lnTo>
                  <a:lnTo>
                    <a:pt x="44061" y="176074"/>
                  </a:lnTo>
                  <a:lnTo>
                    <a:pt x="61647" y="169502"/>
                  </a:lnTo>
                  <a:lnTo>
                    <a:pt x="77261" y="158782"/>
                  </a:lnTo>
                  <a:lnTo>
                    <a:pt x="88881" y="143099"/>
                  </a:lnTo>
                  <a:lnTo>
                    <a:pt x="105872" y="104435"/>
                  </a:lnTo>
                  <a:lnTo>
                    <a:pt x="112598" y="41077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84683" y="4170282"/>
              <a:ext cx="210571" cy="135874"/>
            </a:xfrm>
            <a:custGeom>
              <a:avLst/>
              <a:gdLst/>
              <a:ahLst/>
              <a:cxnLst/>
              <a:rect l="0" t="0" r="0" b="0"/>
              <a:pathLst>
                <a:path w="210571" h="135874">
                  <a:moveTo>
                    <a:pt x="0" y="41117"/>
                  </a:moveTo>
                  <a:lnTo>
                    <a:pt x="3120" y="83808"/>
                  </a:lnTo>
                  <a:lnTo>
                    <a:pt x="15619" y="128930"/>
                  </a:lnTo>
                  <a:lnTo>
                    <a:pt x="13571" y="123429"/>
                  </a:lnTo>
                  <a:lnTo>
                    <a:pt x="10930" y="70139"/>
                  </a:lnTo>
                  <a:lnTo>
                    <a:pt x="13047" y="45827"/>
                  </a:lnTo>
                  <a:lnTo>
                    <a:pt x="21787" y="27222"/>
                  </a:lnTo>
                  <a:lnTo>
                    <a:pt x="28563" y="23665"/>
                  </a:lnTo>
                  <a:lnTo>
                    <a:pt x="36589" y="23633"/>
                  </a:lnTo>
                  <a:lnTo>
                    <a:pt x="53697" y="29837"/>
                  </a:lnTo>
                  <a:lnTo>
                    <a:pt x="69099" y="40393"/>
                  </a:lnTo>
                  <a:lnTo>
                    <a:pt x="80624" y="56003"/>
                  </a:lnTo>
                  <a:lnTo>
                    <a:pt x="85335" y="65079"/>
                  </a:lnTo>
                  <a:lnTo>
                    <a:pt x="89645" y="67620"/>
                  </a:lnTo>
                  <a:lnTo>
                    <a:pt x="93689" y="65805"/>
                  </a:lnTo>
                  <a:lnTo>
                    <a:pt x="101301" y="54429"/>
                  </a:lnTo>
                  <a:lnTo>
                    <a:pt x="124850" y="8511"/>
                  </a:lnTo>
                  <a:lnTo>
                    <a:pt x="132367" y="3002"/>
                  </a:lnTo>
                  <a:lnTo>
                    <a:pt x="140887" y="499"/>
                  </a:lnTo>
                  <a:lnTo>
                    <a:pt x="150077" y="0"/>
                  </a:lnTo>
                  <a:lnTo>
                    <a:pt x="158543" y="4347"/>
                  </a:lnTo>
                  <a:lnTo>
                    <a:pt x="174189" y="21655"/>
                  </a:lnTo>
                  <a:lnTo>
                    <a:pt x="198948" y="81246"/>
                  </a:lnTo>
                  <a:lnTo>
                    <a:pt x="210570" y="135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47896" y="4000829"/>
              <a:ext cx="158806" cy="264470"/>
            </a:xfrm>
            <a:custGeom>
              <a:avLst/>
              <a:gdLst/>
              <a:ahLst/>
              <a:cxnLst/>
              <a:rect l="0" t="0" r="0" b="0"/>
              <a:pathLst>
                <a:path w="158806" h="264470">
                  <a:moveTo>
                    <a:pt x="0" y="0"/>
                  </a:moveTo>
                  <a:lnTo>
                    <a:pt x="8333" y="37477"/>
                  </a:lnTo>
                  <a:lnTo>
                    <a:pt x="18645" y="95315"/>
                  </a:lnTo>
                  <a:lnTo>
                    <a:pt x="31802" y="151322"/>
                  </a:lnTo>
                  <a:lnTo>
                    <a:pt x="40077" y="212775"/>
                  </a:lnTo>
                  <a:lnTo>
                    <a:pt x="47100" y="250218"/>
                  </a:lnTo>
                  <a:lnTo>
                    <a:pt x="46608" y="254549"/>
                  </a:lnTo>
                  <a:lnTo>
                    <a:pt x="43940" y="253927"/>
                  </a:lnTo>
                  <a:lnTo>
                    <a:pt x="39822" y="250003"/>
                  </a:lnTo>
                  <a:lnTo>
                    <a:pt x="35246" y="233165"/>
                  </a:lnTo>
                  <a:lnTo>
                    <a:pt x="32308" y="184227"/>
                  </a:lnTo>
                  <a:lnTo>
                    <a:pt x="38146" y="163377"/>
                  </a:lnTo>
                  <a:lnTo>
                    <a:pt x="42978" y="154542"/>
                  </a:lnTo>
                  <a:lnTo>
                    <a:pt x="50879" y="149821"/>
                  </a:lnTo>
                  <a:lnTo>
                    <a:pt x="72136" y="147695"/>
                  </a:lnTo>
                  <a:lnTo>
                    <a:pt x="94061" y="153770"/>
                  </a:lnTo>
                  <a:lnTo>
                    <a:pt x="123016" y="170343"/>
                  </a:lnTo>
                  <a:lnTo>
                    <a:pt x="146414" y="193192"/>
                  </a:lnTo>
                  <a:lnTo>
                    <a:pt x="153761" y="202494"/>
                  </a:lnTo>
                  <a:lnTo>
                    <a:pt x="158805" y="225308"/>
                  </a:lnTo>
                  <a:lnTo>
                    <a:pt x="158513" y="237942"/>
                  </a:lnTo>
                  <a:lnTo>
                    <a:pt x="154808" y="247536"/>
                  </a:lnTo>
                  <a:lnTo>
                    <a:pt x="141333" y="261314"/>
                  </a:lnTo>
                  <a:lnTo>
                    <a:pt x="132827" y="264286"/>
                  </a:lnTo>
                  <a:lnTo>
                    <a:pt x="114016" y="264469"/>
                  </a:lnTo>
                  <a:lnTo>
                    <a:pt x="83695" y="257995"/>
                  </a:lnTo>
                  <a:lnTo>
                    <a:pt x="69173" y="248805"/>
                  </a:lnTo>
                  <a:lnTo>
                    <a:pt x="52642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40267" y="4113315"/>
              <a:ext cx="144542" cy="136064"/>
            </a:xfrm>
            <a:custGeom>
              <a:avLst/>
              <a:gdLst/>
              <a:ahLst/>
              <a:cxnLst/>
              <a:rect l="0" t="0" r="0" b="0"/>
              <a:pathLst>
                <a:path w="144542" h="136064">
                  <a:moveTo>
                    <a:pt x="28727" y="87555"/>
                  </a:moveTo>
                  <a:lnTo>
                    <a:pt x="71419" y="90675"/>
                  </a:lnTo>
                  <a:lnTo>
                    <a:pt x="81755" y="93144"/>
                  </a:lnTo>
                  <a:lnTo>
                    <a:pt x="90985" y="92451"/>
                  </a:lnTo>
                  <a:lnTo>
                    <a:pt x="107480" y="85442"/>
                  </a:lnTo>
                  <a:lnTo>
                    <a:pt x="119491" y="71408"/>
                  </a:lnTo>
                  <a:lnTo>
                    <a:pt x="124331" y="62752"/>
                  </a:lnTo>
                  <a:lnTo>
                    <a:pt x="125219" y="54642"/>
                  </a:lnTo>
                  <a:lnTo>
                    <a:pt x="119966" y="39392"/>
                  </a:lnTo>
                  <a:lnTo>
                    <a:pt x="103854" y="17653"/>
                  </a:lnTo>
                  <a:lnTo>
                    <a:pt x="78673" y="1983"/>
                  </a:lnTo>
                  <a:lnTo>
                    <a:pt x="59114" y="0"/>
                  </a:lnTo>
                  <a:lnTo>
                    <a:pt x="39893" y="4188"/>
                  </a:lnTo>
                  <a:lnTo>
                    <a:pt x="23551" y="13848"/>
                  </a:lnTo>
                  <a:lnTo>
                    <a:pt x="11609" y="29060"/>
                  </a:lnTo>
                  <a:lnTo>
                    <a:pt x="3572" y="48689"/>
                  </a:lnTo>
                  <a:lnTo>
                    <a:pt x="0" y="73011"/>
                  </a:lnTo>
                  <a:lnTo>
                    <a:pt x="4651" y="93179"/>
                  </a:lnTo>
                  <a:lnTo>
                    <a:pt x="26701" y="125191"/>
                  </a:lnTo>
                  <a:lnTo>
                    <a:pt x="46154" y="133528"/>
                  </a:lnTo>
                  <a:lnTo>
                    <a:pt x="69228" y="136063"/>
                  </a:lnTo>
                  <a:lnTo>
                    <a:pt x="130361" y="123149"/>
                  </a:lnTo>
                  <a:lnTo>
                    <a:pt x="144541" y="119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45369" y="4095585"/>
              <a:ext cx="128953" cy="171067"/>
            </a:xfrm>
            <a:custGeom>
              <a:avLst/>
              <a:gdLst/>
              <a:ahLst/>
              <a:cxnLst/>
              <a:rect l="0" t="0" r="0" b="0"/>
              <a:pathLst>
                <a:path w="128953" h="171067">
                  <a:moveTo>
                    <a:pt x="13138" y="73700"/>
                  </a:moveTo>
                  <a:lnTo>
                    <a:pt x="15478" y="107322"/>
                  </a:lnTo>
                  <a:lnTo>
                    <a:pt x="36858" y="167107"/>
                  </a:lnTo>
                  <a:lnTo>
                    <a:pt x="38310" y="171066"/>
                  </a:lnTo>
                  <a:lnTo>
                    <a:pt x="25135" y="134327"/>
                  </a:lnTo>
                  <a:lnTo>
                    <a:pt x="449" y="83893"/>
                  </a:lnTo>
                  <a:lnTo>
                    <a:pt x="0" y="73476"/>
                  </a:lnTo>
                  <a:lnTo>
                    <a:pt x="5739" y="52543"/>
                  </a:lnTo>
                  <a:lnTo>
                    <a:pt x="19208" y="34661"/>
                  </a:lnTo>
                  <a:lnTo>
                    <a:pt x="38063" y="20085"/>
                  </a:lnTo>
                  <a:lnTo>
                    <a:pt x="74986" y="6471"/>
                  </a:lnTo>
                  <a:lnTo>
                    <a:pt x="1289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63875" y="3895544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7602" y="137662"/>
                  </a:lnTo>
                  <a:lnTo>
                    <a:pt x="5372" y="189747"/>
                  </a:lnTo>
                  <a:lnTo>
                    <a:pt x="9001" y="239105"/>
                  </a:lnTo>
                  <a:lnTo>
                    <a:pt x="4638" y="29770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79647" y="405347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69713" y="2340"/>
                  </a:lnTo>
                  <a:lnTo>
                    <a:pt x="107068" y="23720"/>
                  </a:lnTo>
                  <a:lnTo>
                    <a:pt x="52877" y="420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48103" y="3863958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63339"/>
                  </a:lnTo>
                  <a:lnTo>
                    <a:pt x="26175" y="223597"/>
                  </a:lnTo>
                  <a:lnTo>
                    <a:pt x="30517" y="280561"/>
                  </a:lnTo>
                  <a:lnTo>
                    <a:pt x="30099" y="314626"/>
                  </a:lnTo>
                  <a:lnTo>
                    <a:pt x="28255" y="315036"/>
                  </a:lnTo>
                  <a:lnTo>
                    <a:pt x="25856" y="311799"/>
                  </a:lnTo>
                  <a:lnTo>
                    <a:pt x="22479" y="284888"/>
                  </a:lnTo>
                  <a:lnTo>
                    <a:pt x="27068" y="252867"/>
                  </a:lnTo>
                  <a:lnTo>
                    <a:pt x="41425" y="221153"/>
                  </a:lnTo>
                  <a:lnTo>
                    <a:pt x="57016" y="206305"/>
                  </a:lnTo>
                  <a:lnTo>
                    <a:pt x="66087" y="200707"/>
                  </a:lnTo>
                  <a:lnTo>
                    <a:pt x="85524" y="197608"/>
                  </a:lnTo>
                  <a:lnTo>
                    <a:pt x="95620" y="198419"/>
                  </a:lnTo>
                  <a:lnTo>
                    <a:pt x="103521" y="202469"/>
                  </a:lnTo>
                  <a:lnTo>
                    <a:pt x="115420" y="216328"/>
                  </a:lnTo>
                  <a:lnTo>
                    <a:pt x="128695" y="243862"/>
                  </a:lnTo>
                  <a:lnTo>
                    <a:pt x="138914" y="300237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750888" y="4064752"/>
              <a:ext cx="155185" cy="101199"/>
            </a:xfrm>
            <a:custGeom>
              <a:avLst/>
              <a:gdLst/>
              <a:ahLst/>
              <a:cxnLst/>
              <a:rect l="0" t="0" r="0" b="0"/>
              <a:pathLst>
                <a:path w="155185" h="101199">
                  <a:moveTo>
                    <a:pt x="60428" y="51890"/>
                  </a:moveTo>
                  <a:lnTo>
                    <a:pt x="66017" y="35122"/>
                  </a:lnTo>
                  <a:lnTo>
                    <a:pt x="65641" y="17532"/>
                  </a:lnTo>
                  <a:lnTo>
                    <a:pt x="63903" y="7928"/>
                  </a:lnTo>
                  <a:lnTo>
                    <a:pt x="59235" y="2695"/>
                  </a:lnTo>
                  <a:lnTo>
                    <a:pt x="52614" y="376"/>
                  </a:lnTo>
                  <a:lnTo>
                    <a:pt x="44690" y="0"/>
                  </a:lnTo>
                  <a:lnTo>
                    <a:pt x="29647" y="5821"/>
                  </a:lnTo>
                  <a:lnTo>
                    <a:pt x="22359" y="10649"/>
                  </a:lnTo>
                  <a:lnTo>
                    <a:pt x="11143" y="25371"/>
                  </a:lnTo>
                  <a:lnTo>
                    <a:pt x="3428" y="44783"/>
                  </a:lnTo>
                  <a:lnTo>
                    <a:pt x="0" y="69009"/>
                  </a:lnTo>
                  <a:lnTo>
                    <a:pt x="4715" y="89134"/>
                  </a:lnTo>
                  <a:lnTo>
                    <a:pt x="9248" y="97776"/>
                  </a:lnTo>
                  <a:lnTo>
                    <a:pt x="15779" y="101198"/>
                  </a:lnTo>
                  <a:lnTo>
                    <a:pt x="23643" y="101140"/>
                  </a:lnTo>
                  <a:lnTo>
                    <a:pt x="40570" y="94836"/>
                  </a:lnTo>
                  <a:lnTo>
                    <a:pt x="55891" y="84235"/>
                  </a:lnTo>
                  <a:lnTo>
                    <a:pt x="67380" y="68606"/>
                  </a:lnTo>
                  <a:lnTo>
                    <a:pt x="84288" y="29976"/>
                  </a:lnTo>
                  <a:lnTo>
                    <a:pt x="86863" y="27922"/>
                  </a:lnTo>
                  <a:lnTo>
                    <a:pt x="88580" y="31232"/>
                  </a:lnTo>
                  <a:lnTo>
                    <a:pt x="89724" y="38118"/>
                  </a:lnTo>
                  <a:lnTo>
                    <a:pt x="97235" y="52009"/>
                  </a:lnTo>
                  <a:lnTo>
                    <a:pt x="102514" y="58988"/>
                  </a:lnTo>
                  <a:lnTo>
                    <a:pt x="110712" y="62472"/>
                  </a:lnTo>
                  <a:lnTo>
                    <a:pt x="155184" y="62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958715" y="3853430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3119" y="42691"/>
                  </a:lnTo>
                  <a:lnTo>
                    <a:pt x="9552" y="104408"/>
                  </a:lnTo>
                  <a:lnTo>
                    <a:pt x="10336" y="166549"/>
                  </a:lnTo>
                  <a:lnTo>
                    <a:pt x="10490" y="224231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53430" y="3974183"/>
              <a:ext cx="210571" cy="16118"/>
            </a:xfrm>
            <a:custGeom>
              <a:avLst/>
              <a:gdLst/>
              <a:ahLst/>
              <a:cxnLst/>
              <a:rect l="0" t="0" r="0" b="0"/>
              <a:pathLst>
                <a:path w="210571" h="16118">
                  <a:moveTo>
                    <a:pt x="210570" y="5589"/>
                  </a:moveTo>
                  <a:lnTo>
                    <a:pt x="193802" y="0"/>
                  </a:lnTo>
                  <a:lnTo>
                    <a:pt x="135124" y="4044"/>
                  </a:lnTo>
                  <a:lnTo>
                    <a:pt x="73686" y="12621"/>
                  </a:lnTo>
                  <a:lnTo>
                    <a:pt x="26600" y="1542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75889" y="3979772"/>
              <a:ext cx="146961" cy="167176"/>
            </a:xfrm>
            <a:custGeom>
              <a:avLst/>
              <a:gdLst/>
              <a:ahLst/>
              <a:cxnLst/>
              <a:rect l="0" t="0" r="0" b="0"/>
              <a:pathLst>
                <a:path w="146961" h="167176">
                  <a:moveTo>
                    <a:pt x="140795" y="21057"/>
                  </a:moveTo>
                  <a:lnTo>
                    <a:pt x="103317" y="12723"/>
                  </a:lnTo>
                  <a:lnTo>
                    <a:pt x="79684" y="13843"/>
                  </a:lnTo>
                  <a:lnTo>
                    <a:pt x="47819" y="27628"/>
                  </a:lnTo>
                  <a:lnTo>
                    <a:pt x="30842" y="39965"/>
                  </a:lnTo>
                  <a:lnTo>
                    <a:pt x="13719" y="65653"/>
                  </a:lnTo>
                  <a:lnTo>
                    <a:pt x="1237" y="95492"/>
                  </a:lnTo>
                  <a:lnTo>
                    <a:pt x="0" y="116140"/>
                  </a:lnTo>
                  <a:lnTo>
                    <a:pt x="4520" y="137015"/>
                  </a:lnTo>
                  <a:lnTo>
                    <a:pt x="14328" y="157992"/>
                  </a:lnTo>
                  <a:lnTo>
                    <a:pt x="22558" y="163820"/>
                  </a:lnTo>
                  <a:lnTo>
                    <a:pt x="44182" y="167175"/>
                  </a:lnTo>
                  <a:lnTo>
                    <a:pt x="77073" y="162487"/>
                  </a:lnTo>
                  <a:lnTo>
                    <a:pt x="109046" y="148100"/>
                  </a:lnTo>
                  <a:lnTo>
                    <a:pt x="135157" y="123430"/>
                  </a:lnTo>
                  <a:lnTo>
                    <a:pt x="144138" y="100871"/>
                  </a:lnTo>
                  <a:lnTo>
                    <a:pt x="146960" y="75247"/>
                  </a:lnTo>
                  <a:lnTo>
                    <a:pt x="144315" y="48261"/>
                  </a:lnTo>
                  <a:lnTo>
                    <a:pt x="136120" y="26909"/>
                  </a:lnTo>
                  <a:lnTo>
                    <a:pt x="119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65563" y="3995239"/>
              <a:ext cx="130106" cy="160088"/>
            </a:xfrm>
            <a:custGeom>
              <a:avLst/>
              <a:gdLst/>
              <a:ahLst/>
              <a:cxnLst/>
              <a:rect l="0" t="0" r="0" b="0"/>
              <a:pathLst>
                <a:path w="130106" h="160088">
                  <a:moveTo>
                    <a:pt x="109048" y="5590"/>
                  </a:moveTo>
                  <a:lnTo>
                    <a:pt x="92281" y="0"/>
                  </a:lnTo>
                  <a:lnTo>
                    <a:pt x="74690" y="376"/>
                  </a:lnTo>
                  <a:lnTo>
                    <a:pt x="34801" y="10149"/>
                  </a:lnTo>
                  <a:lnTo>
                    <a:pt x="26795" y="15648"/>
                  </a:lnTo>
                  <a:lnTo>
                    <a:pt x="14779" y="31117"/>
                  </a:lnTo>
                  <a:lnTo>
                    <a:pt x="1438" y="59557"/>
                  </a:lnTo>
                  <a:lnTo>
                    <a:pt x="0" y="82997"/>
                  </a:lnTo>
                  <a:lnTo>
                    <a:pt x="4430" y="107843"/>
                  </a:lnTo>
                  <a:lnTo>
                    <a:pt x="14198" y="130585"/>
                  </a:lnTo>
                  <a:lnTo>
                    <a:pt x="29458" y="146151"/>
                  </a:lnTo>
                  <a:lnTo>
                    <a:pt x="38441" y="151940"/>
                  </a:lnTo>
                  <a:lnTo>
                    <a:pt x="73440" y="160087"/>
                  </a:lnTo>
                  <a:lnTo>
                    <a:pt x="96732" y="155754"/>
                  </a:lnTo>
                  <a:lnTo>
                    <a:pt x="130105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519488" y="3982699"/>
              <a:ext cx="113051" cy="150864"/>
            </a:xfrm>
            <a:custGeom>
              <a:avLst/>
              <a:gdLst/>
              <a:ahLst/>
              <a:cxnLst/>
              <a:rect l="0" t="0" r="0" b="0"/>
              <a:pathLst>
                <a:path w="113051" h="150864">
                  <a:moveTo>
                    <a:pt x="113050" y="18130"/>
                  </a:moveTo>
                  <a:lnTo>
                    <a:pt x="101872" y="6951"/>
                  </a:lnTo>
                  <a:lnTo>
                    <a:pt x="83906" y="1463"/>
                  </a:lnTo>
                  <a:lnTo>
                    <a:pt x="72564" y="0"/>
                  </a:lnTo>
                  <a:lnTo>
                    <a:pt x="53722" y="4613"/>
                  </a:lnTo>
                  <a:lnTo>
                    <a:pt x="22563" y="26638"/>
                  </a:lnTo>
                  <a:lnTo>
                    <a:pt x="6560" y="52236"/>
                  </a:lnTo>
                  <a:lnTo>
                    <a:pt x="0" y="87637"/>
                  </a:lnTo>
                  <a:lnTo>
                    <a:pt x="4704" y="107903"/>
                  </a:lnTo>
                  <a:lnTo>
                    <a:pt x="26788" y="139978"/>
                  </a:lnTo>
                  <a:lnTo>
                    <a:pt x="46246" y="148324"/>
                  </a:lnTo>
                  <a:lnTo>
                    <a:pt x="69322" y="150863"/>
                  </a:lnTo>
                  <a:lnTo>
                    <a:pt x="113050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706672" y="3969243"/>
              <a:ext cx="252251" cy="164631"/>
            </a:xfrm>
            <a:custGeom>
              <a:avLst/>
              <a:gdLst/>
              <a:ahLst/>
              <a:cxnLst/>
              <a:rect l="0" t="0" r="0" b="0"/>
              <a:pathLst>
                <a:path w="252251" h="164631">
                  <a:moveTo>
                    <a:pt x="10095" y="42114"/>
                  </a:moveTo>
                  <a:lnTo>
                    <a:pt x="1761" y="79592"/>
                  </a:lnTo>
                  <a:lnTo>
                    <a:pt x="0" y="131016"/>
                  </a:lnTo>
                  <a:lnTo>
                    <a:pt x="3365" y="141156"/>
                  </a:lnTo>
                  <a:lnTo>
                    <a:pt x="16462" y="155543"/>
                  </a:lnTo>
                  <a:lnTo>
                    <a:pt x="37102" y="162717"/>
                  </a:lnTo>
                  <a:lnTo>
                    <a:pt x="49156" y="164630"/>
                  </a:lnTo>
                  <a:lnTo>
                    <a:pt x="68789" y="160516"/>
                  </a:lnTo>
                  <a:lnTo>
                    <a:pt x="77300" y="156144"/>
                  </a:lnTo>
                  <a:lnTo>
                    <a:pt x="89877" y="141927"/>
                  </a:lnTo>
                  <a:lnTo>
                    <a:pt x="114989" y="83748"/>
                  </a:lnTo>
                  <a:lnTo>
                    <a:pt x="118629" y="73380"/>
                  </a:lnTo>
                  <a:lnTo>
                    <a:pt x="123395" y="68807"/>
                  </a:lnTo>
                  <a:lnTo>
                    <a:pt x="128912" y="68098"/>
                  </a:lnTo>
                  <a:lnTo>
                    <a:pt x="134930" y="69965"/>
                  </a:lnTo>
                  <a:lnTo>
                    <a:pt x="144735" y="81399"/>
                  </a:lnTo>
                  <a:lnTo>
                    <a:pt x="160563" y="117335"/>
                  </a:lnTo>
                  <a:lnTo>
                    <a:pt x="160709" y="121507"/>
                  </a:lnTo>
                  <a:lnTo>
                    <a:pt x="158468" y="121949"/>
                  </a:lnTo>
                  <a:lnTo>
                    <a:pt x="154633" y="119904"/>
                  </a:lnTo>
                  <a:lnTo>
                    <a:pt x="150373" y="105154"/>
                  </a:lnTo>
                  <a:lnTo>
                    <a:pt x="149650" y="84170"/>
                  </a:lnTo>
                  <a:lnTo>
                    <a:pt x="153227" y="63145"/>
                  </a:lnTo>
                  <a:lnTo>
                    <a:pt x="167408" y="37167"/>
                  </a:lnTo>
                  <a:lnTo>
                    <a:pt x="182957" y="25098"/>
                  </a:lnTo>
                  <a:lnTo>
                    <a:pt x="229434" y="5212"/>
                  </a:lnTo>
                  <a:lnTo>
                    <a:pt x="2522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79979" y="3969243"/>
              <a:ext cx="112073" cy="130445"/>
            </a:xfrm>
            <a:custGeom>
              <a:avLst/>
              <a:gdLst/>
              <a:ahLst/>
              <a:cxnLst/>
              <a:rect l="0" t="0" r="0" b="0"/>
              <a:pathLst>
                <a:path w="112073" h="130445">
                  <a:moveTo>
                    <a:pt x="94757" y="0"/>
                  </a:moveTo>
                  <a:lnTo>
                    <a:pt x="50794" y="20244"/>
                  </a:lnTo>
                  <a:lnTo>
                    <a:pt x="26099" y="39404"/>
                  </a:lnTo>
                  <a:lnTo>
                    <a:pt x="23248" y="47326"/>
                  </a:lnTo>
                  <a:lnTo>
                    <a:pt x="26320" y="65487"/>
                  </a:lnTo>
                  <a:lnTo>
                    <a:pt x="32755" y="71734"/>
                  </a:lnTo>
                  <a:lnTo>
                    <a:pt x="93536" y="92707"/>
                  </a:lnTo>
                  <a:lnTo>
                    <a:pt x="110202" y="103984"/>
                  </a:lnTo>
                  <a:lnTo>
                    <a:pt x="112072" y="109097"/>
                  </a:lnTo>
                  <a:lnTo>
                    <a:pt x="109810" y="113676"/>
                  </a:lnTo>
                  <a:lnTo>
                    <a:pt x="104792" y="117898"/>
                  </a:lnTo>
                  <a:lnTo>
                    <a:pt x="75374" y="129429"/>
                  </a:lnTo>
                  <a:lnTo>
                    <a:pt x="53387" y="13044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69534" y="383237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4939" y="58617"/>
                  </a:lnTo>
                  <a:lnTo>
                    <a:pt x="975" y="120026"/>
                  </a:lnTo>
                  <a:lnTo>
                    <a:pt x="192" y="181550"/>
                  </a:lnTo>
                  <a:lnTo>
                    <a:pt x="57" y="22614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64249" y="396924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5957" y="14654"/>
                  </a:lnTo>
                  <a:lnTo>
                    <a:pt x="67341" y="27028"/>
                  </a:lnTo>
                  <a:lnTo>
                    <a:pt x="15035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64290" y="3800787"/>
              <a:ext cx="253303" cy="276789"/>
            </a:xfrm>
            <a:custGeom>
              <a:avLst/>
              <a:gdLst/>
              <a:ahLst/>
              <a:cxnLst/>
              <a:rect l="0" t="0" r="0" b="0"/>
              <a:pathLst>
                <a:path w="253303" h="276789">
                  <a:moveTo>
                    <a:pt x="0" y="0"/>
                  </a:moveTo>
                  <a:lnTo>
                    <a:pt x="8333" y="54145"/>
                  </a:lnTo>
                  <a:lnTo>
                    <a:pt x="10095" y="109091"/>
                  </a:lnTo>
                  <a:lnTo>
                    <a:pt x="18804" y="170691"/>
                  </a:lnTo>
                  <a:lnTo>
                    <a:pt x="26826" y="230535"/>
                  </a:lnTo>
                  <a:lnTo>
                    <a:pt x="24401" y="252199"/>
                  </a:lnTo>
                  <a:lnTo>
                    <a:pt x="22116" y="255870"/>
                  </a:lnTo>
                  <a:lnTo>
                    <a:pt x="19423" y="254808"/>
                  </a:lnTo>
                  <a:lnTo>
                    <a:pt x="16458" y="250591"/>
                  </a:lnTo>
                  <a:lnTo>
                    <a:pt x="16283" y="236546"/>
                  </a:lnTo>
                  <a:lnTo>
                    <a:pt x="25703" y="198934"/>
                  </a:lnTo>
                  <a:lnTo>
                    <a:pt x="32343" y="192284"/>
                  </a:lnTo>
                  <a:lnTo>
                    <a:pt x="52199" y="184896"/>
                  </a:lnTo>
                  <a:lnTo>
                    <a:pt x="61706" y="185265"/>
                  </a:lnTo>
                  <a:lnTo>
                    <a:pt x="78507" y="191914"/>
                  </a:lnTo>
                  <a:lnTo>
                    <a:pt x="101120" y="208812"/>
                  </a:lnTo>
                  <a:lnTo>
                    <a:pt x="109283" y="228116"/>
                  </a:lnTo>
                  <a:lnTo>
                    <a:pt x="120113" y="273048"/>
                  </a:lnTo>
                  <a:lnTo>
                    <a:pt x="123359" y="276788"/>
                  </a:lnTo>
                  <a:lnTo>
                    <a:pt x="126693" y="275773"/>
                  </a:lnTo>
                  <a:lnTo>
                    <a:pt x="153511" y="248056"/>
                  </a:lnTo>
                  <a:lnTo>
                    <a:pt x="209937" y="206962"/>
                  </a:lnTo>
                  <a:lnTo>
                    <a:pt x="248629" y="171953"/>
                  </a:lnTo>
                  <a:lnTo>
                    <a:pt x="252320" y="163769"/>
                  </a:lnTo>
                  <a:lnTo>
                    <a:pt x="253302" y="145316"/>
                  </a:lnTo>
                  <a:lnTo>
                    <a:pt x="248417" y="138991"/>
                  </a:lnTo>
                  <a:lnTo>
                    <a:pt x="230510" y="131964"/>
                  </a:lnTo>
                  <a:lnTo>
                    <a:pt x="210074" y="131960"/>
                  </a:lnTo>
                  <a:lnTo>
                    <a:pt x="199711" y="133597"/>
                  </a:lnTo>
                  <a:lnTo>
                    <a:pt x="181957" y="144774"/>
                  </a:lnTo>
                  <a:lnTo>
                    <a:pt x="173947" y="152668"/>
                  </a:lnTo>
                  <a:lnTo>
                    <a:pt x="165047" y="173918"/>
                  </a:lnTo>
                  <a:lnTo>
                    <a:pt x="159334" y="225687"/>
                  </a:lnTo>
                  <a:lnTo>
                    <a:pt x="164791" y="246924"/>
                  </a:lnTo>
                  <a:lnTo>
                    <a:pt x="169523" y="255863"/>
                  </a:lnTo>
                  <a:lnTo>
                    <a:pt x="184138" y="268915"/>
                  </a:lnTo>
                  <a:lnTo>
                    <a:pt x="192948" y="274033"/>
                  </a:lnTo>
                  <a:lnTo>
                    <a:pt x="215216" y="276601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864373" y="4000484"/>
              <a:ext cx="221099" cy="126980"/>
            </a:xfrm>
            <a:custGeom>
              <a:avLst/>
              <a:gdLst/>
              <a:ahLst/>
              <a:cxnLst/>
              <a:rect l="0" t="0" r="0" b="0"/>
              <a:pathLst>
                <a:path w="221099" h="126980">
                  <a:moveTo>
                    <a:pt x="0" y="31930"/>
                  </a:moveTo>
                  <a:lnTo>
                    <a:pt x="3120" y="74622"/>
                  </a:lnTo>
                  <a:lnTo>
                    <a:pt x="9065" y="121862"/>
                  </a:lnTo>
                  <a:lnTo>
                    <a:pt x="8384" y="126979"/>
                  </a:lnTo>
                  <a:lnTo>
                    <a:pt x="6758" y="126882"/>
                  </a:lnTo>
                  <a:lnTo>
                    <a:pt x="4506" y="123307"/>
                  </a:lnTo>
                  <a:lnTo>
                    <a:pt x="1335" y="95920"/>
                  </a:lnTo>
                  <a:lnTo>
                    <a:pt x="11629" y="42566"/>
                  </a:lnTo>
                  <a:lnTo>
                    <a:pt x="14772" y="32002"/>
                  </a:lnTo>
                  <a:lnTo>
                    <a:pt x="21546" y="26129"/>
                  </a:lnTo>
                  <a:lnTo>
                    <a:pt x="30742" y="23383"/>
                  </a:lnTo>
                  <a:lnTo>
                    <a:pt x="41552" y="22723"/>
                  </a:lnTo>
                  <a:lnTo>
                    <a:pt x="51098" y="25792"/>
                  </a:lnTo>
                  <a:lnTo>
                    <a:pt x="67943" y="38561"/>
                  </a:lnTo>
                  <a:lnTo>
                    <a:pt x="84992" y="65480"/>
                  </a:lnTo>
                  <a:lnTo>
                    <a:pt x="89417" y="67165"/>
                  </a:lnTo>
                  <a:lnTo>
                    <a:pt x="93536" y="63609"/>
                  </a:lnTo>
                  <a:lnTo>
                    <a:pt x="124841" y="5323"/>
                  </a:lnTo>
                  <a:lnTo>
                    <a:pt x="132360" y="1324"/>
                  </a:lnTo>
                  <a:lnTo>
                    <a:pt x="150074" y="0"/>
                  </a:lnTo>
                  <a:lnTo>
                    <a:pt x="158541" y="3624"/>
                  </a:lnTo>
                  <a:lnTo>
                    <a:pt x="181636" y="25493"/>
                  </a:lnTo>
                  <a:lnTo>
                    <a:pt x="207281" y="64324"/>
                  </a:lnTo>
                  <a:lnTo>
                    <a:pt x="221098" y="9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21302" y="3979772"/>
              <a:ext cx="125206" cy="138553"/>
            </a:xfrm>
            <a:custGeom>
              <a:avLst/>
              <a:gdLst/>
              <a:ahLst/>
              <a:cxnLst/>
              <a:rect l="0" t="0" r="0" b="0"/>
              <a:pathLst>
                <a:path w="125206" h="138553">
                  <a:moveTo>
                    <a:pt x="79983" y="21057"/>
                  </a:moveTo>
                  <a:lnTo>
                    <a:pt x="63215" y="15467"/>
                  </a:lnTo>
                  <a:lnTo>
                    <a:pt x="45624" y="18962"/>
                  </a:lnTo>
                  <a:lnTo>
                    <a:pt x="27277" y="29485"/>
                  </a:lnTo>
                  <a:lnTo>
                    <a:pt x="11325" y="45860"/>
                  </a:lnTo>
                  <a:lnTo>
                    <a:pt x="2674" y="67955"/>
                  </a:lnTo>
                  <a:lnTo>
                    <a:pt x="0" y="92203"/>
                  </a:lnTo>
                  <a:lnTo>
                    <a:pt x="2711" y="114678"/>
                  </a:lnTo>
                  <a:lnTo>
                    <a:pt x="7411" y="123246"/>
                  </a:lnTo>
                  <a:lnTo>
                    <a:pt x="21992" y="135884"/>
                  </a:lnTo>
                  <a:lnTo>
                    <a:pt x="30794" y="138552"/>
                  </a:lnTo>
                  <a:lnTo>
                    <a:pt x="49932" y="138398"/>
                  </a:lnTo>
                  <a:lnTo>
                    <a:pt x="80437" y="126144"/>
                  </a:lnTo>
                  <a:lnTo>
                    <a:pt x="106114" y="102107"/>
                  </a:lnTo>
                  <a:lnTo>
                    <a:pt x="122950" y="72757"/>
                  </a:lnTo>
                  <a:lnTo>
                    <a:pt x="125205" y="52224"/>
                  </a:lnTo>
                  <a:lnTo>
                    <a:pt x="121139" y="32569"/>
                  </a:lnTo>
                  <a:lnTo>
                    <a:pt x="111532" y="16035"/>
                  </a:lnTo>
                  <a:lnTo>
                    <a:pt x="102583" y="7126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306372" y="3937658"/>
              <a:ext cx="137812" cy="163916"/>
            </a:xfrm>
            <a:custGeom>
              <a:avLst/>
              <a:gdLst/>
              <a:ahLst/>
              <a:cxnLst/>
              <a:rect l="0" t="0" r="0" b="0"/>
              <a:pathLst>
                <a:path w="137812" h="163916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4745" y="52222"/>
                  </a:lnTo>
                  <a:lnTo>
                    <a:pt x="22496" y="63374"/>
                  </a:lnTo>
                  <a:lnTo>
                    <a:pt x="84535" y="87447"/>
                  </a:lnTo>
                  <a:lnTo>
                    <a:pt x="116043" y="103769"/>
                  </a:lnTo>
                  <a:lnTo>
                    <a:pt x="130843" y="119819"/>
                  </a:lnTo>
                  <a:lnTo>
                    <a:pt x="136428" y="129012"/>
                  </a:lnTo>
                  <a:lnTo>
                    <a:pt x="137811" y="137481"/>
                  </a:lnTo>
                  <a:lnTo>
                    <a:pt x="136394" y="145466"/>
                  </a:lnTo>
                  <a:lnTo>
                    <a:pt x="133109" y="153129"/>
                  </a:lnTo>
                  <a:lnTo>
                    <a:pt x="126240" y="158238"/>
                  </a:lnTo>
                  <a:lnTo>
                    <a:pt x="106129" y="163915"/>
                  </a:lnTo>
                  <a:lnTo>
                    <a:pt x="50831" y="159524"/>
                  </a:lnTo>
                  <a:lnTo>
                    <a:pt x="3178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19335" y="3800787"/>
              <a:ext cx="8335" cy="294799"/>
            </a:xfrm>
            <a:custGeom>
              <a:avLst/>
              <a:gdLst/>
              <a:ahLst/>
              <a:cxnLst/>
              <a:rect l="0" t="0" r="0" b="0"/>
              <a:pathLst>
                <a:path w="8335" h="29479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7938" y="185692"/>
                  </a:lnTo>
                  <a:lnTo>
                    <a:pt x="8255" y="246557"/>
                  </a:lnTo>
                  <a:lnTo>
                    <a:pt x="833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422383" y="391660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5" y="2195"/>
                  </a:lnTo>
                  <a:lnTo>
                    <a:pt x="100611" y="433"/>
                  </a:lnTo>
                  <a:lnTo>
                    <a:pt x="46564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5855315" y="4181292"/>
            <a:ext cx="335442" cy="40504"/>
          </a:xfrm>
          <a:custGeom>
            <a:avLst/>
            <a:gdLst/>
            <a:ahLst/>
            <a:cxnLst/>
            <a:rect l="0" t="0" r="0" b="0"/>
            <a:pathLst>
              <a:path w="335442" h="40504">
                <a:moveTo>
                  <a:pt x="335441" y="19578"/>
                </a:moveTo>
                <a:lnTo>
                  <a:pt x="292750" y="22698"/>
                </a:lnTo>
                <a:lnTo>
                  <a:pt x="232203" y="29131"/>
                </a:lnTo>
                <a:lnTo>
                  <a:pt x="177224" y="33034"/>
                </a:lnTo>
                <a:lnTo>
                  <a:pt x="115715" y="39134"/>
                </a:lnTo>
                <a:lnTo>
                  <a:pt x="55645" y="40339"/>
                </a:lnTo>
                <a:lnTo>
                  <a:pt x="27034" y="40503"/>
                </a:lnTo>
                <a:lnTo>
                  <a:pt x="22211" y="39377"/>
                </a:lnTo>
                <a:lnTo>
                  <a:pt x="23676" y="37457"/>
                </a:lnTo>
                <a:lnTo>
                  <a:pt x="79752" y="19299"/>
                </a:lnTo>
                <a:lnTo>
                  <a:pt x="138315" y="11074"/>
                </a:lnTo>
                <a:lnTo>
                  <a:pt x="194944" y="9450"/>
                </a:lnTo>
                <a:lnTo>
                  <a:pt x="248071" y="6009"/>
                </a:lnTo>
                <a:lnTo>
                  <a:pt x="298296" y="0"/>
                </a:lnTo>
                <a:lnTo>
                  <a:pt x="303659" y="677"/>
                </a:lnTo>
                <a:lnTo>
                  <a:pt x="303724" y="2298"/>
                </a:lnTo>
                <a:lnTo>
                  <a:pt x="300259" y="4549"/>
                </a:lnTo>
                <a:lnTo>
                  <a:pt x="240096" y="8457"/>
                </a:lnTo>
                <a:lnTo>
                  <a:pt x="190005" y="14522"/>
                </a:lnTo>
                <a:lnTo>
                  <a:pt x="130675" y="19750"/>
                </a:lnTo>
                <a:lnTo>
                  <a:pt x="69562" y="30834"/>
                </a:lnTo>
                <a:lnTo>
                  <a:pt x="7101" y="38699"/>
                </a:lnTo>
                <a:lnTo>
                  <a:pt x="734" y="38174"/>
                </a:lnTo>
                <a:lnTo>
                  <a:pt x="0" y="36655"/>
                </a:lnTo>
                <a:lnTo>
                  <a:pt x="3019" y="34472"/>
                </a:lnTo>
                <a:lnTo>
                  <a:pt x="51062" y="30969"/>
                </a:lnTo>
                <a:lnTo>
                  <a:pt x="106902" y="29192"/>
                </a:lnTo>
                <a:lnTo>
                  <a:pt x="169070" y="22947"/>
                </a:lnTo>
                <a:lnTo>
                  <a:pt x="230644" y="20577"/>
                </a:lnTo>
                <a:lnTo>
                  <a:pt x="261742" y="195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618085" y="4506197"/>
            <a:ext cx="424237" cy="46831"/>
          </a:xfrm>
          <a:custGeom>
            <a:avLst/>
            <a:gdLst/>
            <a:ahLst/>
            <a:cxnLst/>
            <a:rect l="0" t="0" r="0" b="0"/>
            <a:pathLst>
              <a:path w="424237" h="46831">
                <a:moveTo>
                  <a:pt x="424236" y="0"/>
                </a:moveTo>
                <a:lnTo>
                  <a:pt x="365619" y="0"/>
                </a:lnTo>
                <a:lnTo>
                  <a:pt x="310275" y="8405"/>
                </a:lnTo>
                <a:lnTo>
                  <a:pt x="247350" y="21330"/>
                </a:lnTo>
                <a:lnTo>
                  <a:pt x="189514" y="29559"/>
                </a:lnTo>
                <a:lnTo>
                  <a:pt x="147108" y="30985"/>
                </a:lnTo>
                <a:lnTo>
                  <a:pt x="140048" y="28845"/>
                </a:lnTo>
                <a:lnTo>
                  <a:pt x="137681" y="25079"/>
                </a:lnTo>
                <a:lnTo>
                  <a:pt x="138443" y="20229"/>
                </a:lnTo>
                <a:lnTo>
                  <a:pt x="144800" y="16995"/>
                </a:lnTo>
                <a:lnTo>
                  <a:pt x="167461" y="13402"/>
                </a:lnTo>
                <a:lnTo>
                  <a:pt x="226775" y="19239"/>
                </a:lnTo>
                <a:lnTo>
                  <a:pt x="280856" y="15108"/>
                </a:lnTo>
                <a:lnTo>
                  <a:pt x="336599" y="11433"/>
                </a:lnTo>
                <a:lnTo>
                  <a:pt x="369283" y="10796"/>
                </a:lnTo>
                <a:lnTo>
                  <a:pt x="318007" y="11721"/>
                </a:lnTo>
                <a:lnTo>
                  <a:pt x="257326" y="18865"/>
                </a:lnTo>
                <a:lnTo>
                  <a:pt x="199933" y="20623"/>
                </a:lnTo>
                <a:lnTo>
                  <a:pt x="143536" y="20971"/>
                </a:lnTo>
                <a:lnTo>
                  <a:pt x="90455" y="24159"/>
                </a:lnTo>
                <a:lnTo>
                  <a:pt x="78883" y="26634"/>
                </a:lnTo>
                <a:lnTo>
                  <a:pt x="75847" y="28285"/>
                </a:lnTo>
                <a:lnTo>
                  <a:pt x="78503" y="29385"/>
                </a:lnTo>
                <a:lnTo>
                  <a:pt x="138502" y="31295"/>
                </a:lnTo>
                <a:lnTo>
                  <a:pt x="192955" y="31499"/>
                </a:lnTo>
                <a:lnTo>
                  <a:pt x="240934" y="30390"/>
                </a:lnTo>
                <a:lnTo>
                  <a:pt x="290506" y="24341"/>
                </a:lnTo>
                <a:lnTo>
                  <a:pt x="325990" y="22030"/>
                </a:lnTo>
                <a:lnTo>
                  <a:pt x="324814" y="21705"/>
                </a:lnTo>
                <a:lnTo>
                  <a:pt x="303920" y="18129"/>
                </a:lnTo>
                <a:lnTo>
                  <a:pt x="266144" y="12780"/>
                </a:lnTo>
                <a:lnTo>
                  <a:pt x="216737" y="11195"/>
                </a:lnTo>
                <a:lnTo>
                  <a:pt x="158120" y="10660"/>
                </a:lnTo>
                <a:lnTo>
                  <a:pt x="101482" y="18959"/>
                </a:lnTo>
                <a:lnTo>
                  <a:pt x="48353" y="31864"/>
                </a:lnTo>
                <a:lnTo>
                  <a:pt x="0" y="46830"/>
                </a:lnTo>
                <a:lnTo>
                  <a:pt x="39522" y="35446"/>
                </a:lnTo>
                <a:lnTo>
                  <a:pt x="100195" y="29228"/>
                </a:lnTo>
                <a:lnTo>
                  <a:pt x="154309" y="23478"/>
                </a:lnTo>
                <a:lnTo>
                  <a:pt x="211676" y="21773"/>
                </a:lnTo>
                <a:lnTo>
                  <a:pt x="265719" y="24388"/>
                </a:lnTo>
                <a:lnTo>
                  <a:pt x="318951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0843" y="117155"/>
            <a:ext cx="1826443" cy="534735"/>
            <a:chOff x="310843" y="117155"/>
            <a:chExt cx="1826443" cy="534735"/>
          </a:xfrm>
        </p:grpSpPr>
        <p:sp>
          <p:nvSpPr>
            <p:cNvPr id="2" name="Freeform 1"/>
            <p:cNvSpPr/>
            <p:nvPr/>
          </p:nvSpPr>
          <p:spPr>
            <a:xfrm>
              <a:off x="310843" y="117155"/>
              <a:ext cx="260974" cy="534735"/>
            </a:xfrm>
            <a:custGeom>
              <a:avLst/>
              <a:gdLst/>
              <a:ahLst/>
              <a:cxnLst/>
              <a:rect l="0" t="0" r="0" b="0"/>
              <a:pathLst>
                <a:path w="260974" h="534735">
                  <a:moveTo>
                    <a:pt x="36597" y="156585"/>
                  </a:moveTo>
                  <a:lnTo>
                    <a:pt x="39716" y="213849"/>
                  </a:lnTo>
                  <a:lnTo>
                    <a:pt x="44930" y="263240"/>
                  </a:lnTo>
                  <a:lnTo>
                    <a:pt x="49595" y="318038"/>
                  </a:lnTo>
                  <a:lnTo>
                    <a:pt x="55266" y="375609"/>
                  </a:lnTo>
                  <a:lnTo>
                    <a:pt x="56946" y="426592"/>
                  </a:lnTo>
                  <a:lnTo>
                    <a:pt x="57514" y="485741"/>
                  </a:lnTo>
                  <a:lnTo>
                    <a:pt x="56456" y="534296"/>
                  </a:lnTo>
                  <a:lnTo>
                    <a:pt x="54516" y="534734"/>
                  </a:lnTo>
                  <a:lnTo>
                    <a:pt x="52052" y="531517"/>
                  </a:lnTo>
                  <a:lnTo>
                    <a:pt x="36321" y="468666"/>
                  </a:lnTo>
                  <a:lnTo>
                    <a:pt x="29106" y="418680"/>
                  </a:lnTo>
                  <a:lnTo>
                    <a:pt x="21079" y="360565"/>
                  </a:lnTo>
                  <a:lnTo>
                    <a:pt x="11592" y="309441"/>
                  </a:lnTo>
                  <a:lnTo>
                    <a:pt x="6961" y="255428"/>
                  </a:lnTo>
                  <a:lnTo>
                    <a:pt x="0" y="202380"/>
                  </a:lnTo>
                  <a:lnTo>
                    <a:pt x="3978" y="140458"/>
                  </a:lnTo>
                  <a:lnTo>
                    <a:pt x="16029" y="83166"/>
                  </a:lnTo>
                  <a:lnTo>
                    <a:pt x="23946" y="57274"/>
                  </a:lnTo>
                  <a:lnTo>
                    <a:pt x="48093" y="21588"/>
                  </a:lnTo>
                  <a:lnTo>
                    <a:pt x="54789" y="13945"/>
                  </a:lnTo>
                  <a:lnTo>
                    <a:pt x="74708" y="5452"/>
                  </a:lnTo>
                  <a:lnTo>
                    <a:pt x="125623" y="0"/>
                  </a:lnTo>
                  <a:lnTo>
                    <a:pt x="149864" y="5494"/>
                  </a:lnTo>
                  <a:lnTo>
                    <a:pt x="194021" y="28084"/>
                  </a:lnTo>
                  <a:lnTo>
                    <a:pt x="228134" y="63482"/>
                  </a:lnTo>
                  <a:lnTo>
                    <a:pt x="254282" y="104270"/>
                  </a:lnTo>
                  <a:lnTo>
                    <a:pt x="258930" y="114689"/>
                  </a:lnTo>
                  <a:lnTo>
                    <a:pt x="260973" y="135625"/>
                  </a:lnTo>
                  <a:lnTo>
                    <a:pt x="256813" y="156628"/>
                  </a:lnTo>
                  <a:lnTo>
                    <a:pt x="247165" y="177662"/>
                  </a:lnTo>
                  <a:lnTo>
                    <a:pt x="222990" y="203644"/>
                  </a:lnTo>
                  <a:lnTo>
                    <a:pt x="193600" y="226161"/>
                  </a:lnTo>
                  <a:lnTo>
                    <a:pt x="137756" y="246325"/>
                  </a:lnTo>
                  <a:lnTo>
                    <a:pt x="89239" y="261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9150" y="394555"/>
              <a:ext cx="164674" cy="209006"/>
            </a:xfrm>
            <a:custGeom>
              <a:avLst/>
              <a:gdLst/>
              <a:ahLst/>
              <a:cxnLst/>
              <a:rect l="0" t="0" r="0" b="0"/>
              <a:pathLst>
                <a:path w="164674" h="209006">
                  <a:moveTo>
                    <a:pt x="17274" y="121341"/>
                  </a:moveTo>
                  <a:lnTo>
                    <a:pt x="28453" y="110163"/>
                  </a:lnTo>
                  <a:lnTo>
                    <a:pt x="46419" y="104674"/>
                  </a:lnTo>
                  <a:lnTo>
                    <a:pt x="68832" y="99896"/>
                  </a:lnTo>
                  <a:lnTo>
                    <a:pt x="122417" y="71232"/>
                  </a:lnTo>
                  <a:lnTo>
                    <a:pt x="129483" y="62199"/>
                  </a:lnTo>
                  <a:lnTo>
                    <a:pt x="137335" y="39683"/>
                  </a:lnTo>
                  <a:lnTo>
                    <a:pt x="137089" y="29468"/>
                  </a:lnTo>
                  <a:lnTo>
                    <a:pt x="130577" y="11878"/>
                  </a:lnTo>
                  <a:lnTo>
                    <a:pt x="123225" y="6252"/>
                  </a:lnTo>
                  <a:lnTo>
                    <a:pt x="102578" y="0"/>
                  </a:lnTo>
                  <a:lnTo>
                    <a:pt x="70236" y="2070"/>
                  </a:lnTo>
                  <a:lnTo>
                    <a:pt x="52121" y="13349"/>
                  </a:lnTo>
                  <a:lnTo>
                    <a:pt x="37441" y="30061"/>
                  </a:lnTo>
                  <a:lnTo>
                    <a:pt x="4728" y="92400"/>
                  </a:lnTo>
                  <a:lnTo>
                    <a:pt x="0" y="122126"/>
                  </a:lnTo>
                  <a:lnTo>
                    <a:pt x="8516" y="166157"/>
                  </a:lnTo>
                  <a:lnTo>
                    <a:pt x="22741" y="185323"/>
                  </a:lnTo>
                  <a:lnTo>
                    <a:pt x="41931" y="197741"/>
                  </a:lnTo>
                  <a:lnTo>
                    <a:pt x="66057" y="207159"/>
                  </a:lnTo>
                  <a:lnTo>
                    <a:pt x="89259" y="209005"/>
                  </a:lnTo>
                  <a:lnTo>
                    <a:pt x="111269" y="204756"/>
                  </a:lnTo>
                  <a:lnTo>
                    <a:pt x="147755" y="186084"/>
                  </a:lnTo>
                  <a:lnTo>
                    <a:pt x="164673" y="173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4880" y="421139"/>
              <a:ext cx="136872" cy="195364"/>
            </a:xfrm>
            <a:custGeom>
              <a:avLst/>
              <a:gdLst/>
              <a:ahLst/>
              <a:cxnLst/>
              <a:rect l="0" t="0" r="0" b="0"/>
              <a:pathLst>
                <a:path w="136872" h="195364">
                  <a:moveTo>
                    <a:pt x="0" y="73700"/>
                  </a:moveTo>
                  <a:lnTo>
                    <a:pt x="14655" y="126727"/>
                  </a:lnTo>
                  <a:lnTo>
                    <a:pt x="30339" y="163631"/>
                  </a:lnTo>
                  <a:lnTo>
                    <a:pt x="55393" y="193023"/>
                  </a:lnTo>
                  <a:lnTo>
                    <a:pt x="59156" y="195363"/>
                  </a:lnTo>
                  <a:lnTo>
                    <a:pt x="59324" y="193413"/>
                  </a:lnTo>
                  <a:lnTo>
                    <a:pt x="38380" y="135867"/>
                  </a:lnTo>
                  <a:lnTo>
                    <a:pt x="17528" y="73612"/>
                  </a:lnTo>
                  <a:lnTo>
                    <a:pt x="18192" y="36499"/>
                  </a:lnTo>
                  <a:lnTo>
                    <a:pt x="23826" y="26673"/>
                  </a:lnTo>
                  <a:lnTo>
                    <a:pt x="42565" y="12635"/>
                  </a:lnTo>
                  <a:lnTo>
                    <a:pt x="79423" y="374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46325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62093"/>
                  </a:lnTo>
                  <a:lnTo>
                    <a:pt x="9878" y="11464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73865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89678" y="400167"/>
              <a:ext cx="379027" cy="180239"/>
            </a:xfrm>
            <a:custGeom>
              <a:avLst/>
              <a:gdLst/>
              <a:ahLst/>
              <a:cxnLst/>
              <a:rect l="0" t="0" r="0" b="0"/>
              <a:pathLst>
                <a:path w="379027" h="180239">
                  <a:moveTo>
                    <a:pt x="0" y="84143"/>
                  </a:moveTo>
                  <a:lnTo>
                    <a:pt x="15619" y="130999"/>
                  </a:lnTo>
                  <a:lnTo>
                    <a:pt x="12557" y="117134"/>
                  </a:lnTo>
                  <a:lnTo>
                    <a:pt x="11430" y="96076"/>
                  </a:lnTo>
                  <a:lnTo>
                    <a:pt x="17168" y="77359"/>
                  </a:lnTo>
                  <a:lnTo>
                    <a:pt x="21974" y="69092"/>
                  </a:lnTo>
                  <a:lnTo>
                    <a:pt x="29857" y="64750"/>
                  </a:lnTo>
                  <a:lnTo>
                    <a:pt x="51095" y="63046"/>
                  </a:lnTo>
                  <a:lnTo>
                    <a:pt x="69892" y="69308"/>
                  </a:lnTo>
                  <a:lnTo>
                    <a:pt x="78180" y="74253"/>
                  </a:lnTo>
                  <a:lnTo>
                    <a:pt x="90509" y="89106"/>
                  </a:lnTo>
                  <a:lnTo>
                    <a:pt x="113545" y="127238"/>
                  </a:lnTo>
                  <a:lnTo>
                    <a:pt x="118980" y="130420"/>
                  </a:lnTo>
                  <a:lnTo>
                    <a:pt x="123774" y="129033"/>
                  </a:lnTo>
                  <a:lnTo>
                    <a:pt x="128140" y="124598"/>
                  </a:lnTo>
                  <a:lnTo>
                    <a:pt x="156348" y="69069"/>
                  </a:lnTo>
                  <a:lnTo>
                    <a:pt x="163893" y="64735"/>
                  </a:lnTo>
                  <a:lnTo>
                    <a:pt x="181636" y="63039"/>
                  </a:lnTo>
                  <a:lnTo>
                    <a:pt x="198100" y="69305"/>
                  </a:lnTo>
                  <a:lnTo>
                    <a:pt x="213217" y="81058"/>
                  </a:lnTo>
                  <a:lnTo>
                    <a:pt x="233711" y="108576"/>
                  </a:lnTo>
                  <a:lnTo>
                    <a:pt x="243472" y="132827"/>
                  </a:lnTo>
                  <a:lnTo>
                    <a:pt x="248882" y="138826"/>
                  </a:lnTo>
                  <a:lnTo>
                    <a:pt x="254829" y="140485"/>
                  </a:lnTo>
                  <a:lnTo>
                    <a:pt x="261133" y="139252"/>
                  </a:lnTo>
                  <a:lnTo>
                    <a:pt x="317325" y="101014"/>
                  </a:lnTo>
                  <a:lnTo>
                    <a:pt x="363102" y="66507"/>
                  </a:lnTo>
                  <a:lnTo>
                    <a:pt x="367240" y="57178"/>
                  </a:lnTo>
                  <a:lnTo>
                    <a:pt x="368719" y="34334"/>
                  </a:lnTo>
                  <a:lnTo>
                    <a:pt x="362357" y="14823"/>
                  </a:lnTo>
                  <a:lnTo>
                    <a:pt x="357385" y="6344"/>
                  </a:lnTo>
                  <a:lnTo>
                    <a:pt x="350561" y="1862"/>
                  </a:lnTo>
                  <a:lnTo>
                    <a:pt x="333619" y="0"/>
                  </a:lnTo>
                  <a:lnTo>
                    <a:pt x="325358" y="3482"/>
                  </a:lnTo>
                  <a:lnTo>
                    <a:pt x="302553" y="25149"/>
                  </a:lnTo>
                  <a:lnTo>
                    <a:pt x="277006" y="63911"/>
                  </a:lnTo>
                  <a:lnTo>
                    <a:pt x="269343" y="86850"/>
                  </a:lnTo>
                  <a:lnTo>
                    <a:pt x="266199" y="130309"/>
                  </a:lnTo>
                  <a:lnTo>
                    <a:pt x="269609" y="154964"/>
                  </a:lnTo>
                  <a:lnTo>
                    <a:pt x="274496" y="164113"/>
                  </a:lnTo>
                  <a:lnTo>
                    <a:pt x="289285" y="177397"/>
                  </a:lnTo>
                  <a:lnTo>
                    <a:pt x="298141" y="180238"/>
                  </a:lnTo>
                  <a:lnTo>
                    <a:pt x="353470" y="179307"/>
                  </a:lnTo>
                  <a:lnTo>
                    <a:pt x="361989" y="176832"/>
                  </a:lnTo>
                  <a:lnTo>
                    <a:pt x="367668" y="172842"/>
                  </a:lnTo>
                  <a:lnTo>
                    <a:pt x="379026" y="157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168455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1170" y="50433"/>
                  </a:lnTo>
                  <a:lnTo>
                    <a:pt x="8406" y="107750"/>
                  </a:lnTo>
                  <a:lnTo>
                    <a:pt x="16789" y="169187"/>
                  </a:lnTo>
                  <a:lnTo>
                    <a:pt x="20962" y="228334"/>
                  </a:lnTo>
                  <a:lnTo>
                    <a:pt x="29140" y="284659"/>
                  </a:lnTo>
                  <a:lnTo>
                    <a:pt x="36692" y="340499"/>
                  </a:lnTo>
                  <a:lnTo>
                    <a:pt x="41400" y="398144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58176" y="33691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75746" y="17959"/>
                  </a:lnTo>
                  <a:lnTo>
                    <a:pt x="2700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3480" y="403142"/>
              <a:ext cx="159133" cy="161056"/>
            </a:xfrm>
            <a:custGeom>
              <a:avLst/>
              <a:gdLst/>
              <a:ahLst/>
              <a:cxnLst/>
              <a:rect l="0" t="0" r="0" b="0"/>
              <a:pathLst>
                <a:path w="159133" h="161056">
                  <a:moveTo>
                    <a:pt x="23680" y="70640"/>
                  </a:moveTo>
                  <a:lnTo>
                    <a:pt x="82297" y="70640"/>
                  </a:lnTo>
                  <a:lnTo>
                    <a:pt x="117087" y="65051"/>
                  </a:lnTo>
                  <a:lnTo>
                    <a:pt x="149622" y="50396"/>
                  </a:lnTo>
                  <a:lnTo>
                    <a:pt x="155605" y="43106"/>
                  </a:lnTo>
                  <a:lnTo>
                    <a:pt x="158423" y="34737"/>
                  </a:lnTo>
                  <a:lnTo>
                    <a:pt x="159132" y="25647"/>
                  </a:lnTo>
                  <a:lnTo>
                    <a:pt x="156095" y="18418"/>
                  </a:lnTo>
                  <a:lnTo>
                    <a:pt x="143363" y="7266"/>
                  </a:lnTo>
                  <a:lnTo>
                    <a:pt x="110874" y="0"/>
                  </a:lnTo>
                  <a:lnTo>
                    <a:pt x="77202" y="3436"/>
                  </a:lnTo>
                  <a:lnTo>
                    <a:pt x="58776" y="11916"/>
                  </a:lnTo>
                  <a:lnTo>
                    <a:pt x="14567" y="44319"/>
                  </a:lnTo>
                  <a:lnTo>
                    <a:pt x="2862" y="62451"/>
                  </a:lnTo>
                  <a:lnTo>
                    <a:pt x="0" y="82208"/>
                  </a:lnTo>
                  <a:lnTo>
                    <a:pt x="3797" y="102688"/>
                  </a:lnTo>
                  <a:lnTo>
                    <a:pt x="19089" y="132778"/>
                  </a:lnTo>
                  <a:lnTo>
                    <a:pt x="31778" y="149340"/>
                  </a:lnTo>
                  <a:lnTo>
                    <a:pt x="54575" y="158260"/>
                  </a:lnTo>
                  <a:lnTo>
                    <a:pt x="83035" y="161055"/>
                  </a:lnTo>
                  <a:lnTo>
                    <a:pt x="139494" y="154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32893" y="392869"/>
              <a:ext cx="99066" cy="157910"/>
            </a:xfrm>
            <a:custGeom>
              <a:avLst/>
              <a:gdLst/>
              <a:ahLst/>
              <a:cxnLst/>
              <a:rect l="0" t="0" r="0" b="0"/>
              <a:pathLst>
                <a:path w="99066" h="157910">
                  <a:moveTo>
                    <a:pt x="4309" y="59856"/>
                  </a:moveTo>
                  <a:lnTo>
                    <a:pt x="9898" y="121948"/>
                  </a:lnTo>
                  <a:lnTo>
                    <a:pt x="25993" y="157909"/>
                  </a:lnTo>
                  <a:lnTo>
                    <a:pt x="24614" y="156810"/>
                  </a:lnTo>
                  <a:lnTo>
                    <a:pt x="21355" y="152568"/>
                  </a:lnTo>
                  <a:lnTo>
                    <a:pt x="755" y="91801"/>
                  </a:lnTo>
                  <a:lnTo>
                    <a:pt x="0" y="70544"/>
                  </a:lnTo>
                  <a:lnTo>
                    <a:pt x="9047" y="28302"/>
                  </a:lnTo>
                  <a:lnTo>
                    <a:pt x="14486" y="20103"/>
                  </a:lnTo>
                  <a:lnTo>
                    <a:pt x="29889" y="7873"/>
                  </a:lnTo>
                  <a:lnTo>
                    <a:pt x="63881" y="0"/>
                  </a:lnTo>
                  <a:lnTo>
                    <a:pt x="80698" y="1278"/>
                  </a:lnTo>
                  <a:lnTo>
                    <a:pt x="99065" y="7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2528" y="43166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397251" y="147398"/>
            <a:ext cx="6688843" cy="497016"/>
            <a:chOff x="2397251" y="147398"/>
            <a:chExt cx="6688843" cy="497016"/>
          </a:xfrm>
        </p:grpSpPr>
        <p:sp>
          <p:nvSpPr>
            <p:cNvPr id="14" name="Freeform 13"/>
            <p:cNvSpPr/>
            <p:nvPr/>
          </p:nvSpPr>
          <p:spPr>
            <a:xfrm>
              <a:off x="2397251" y="161337"/>
              <a:ext cx="357149" cy="394223"/>
            </a:xfrm>
            <a:custGeom>
              <a:avLst/>
              <a:gdLst/>
              <a:ahLst/>
              <a:cxnLst/>
              <a:rect l="0" t="0" r="0" b="0"/>
              <a:pathLst>
                <a:path w="357149" h="394223">
                  <a:moveTo>
                    <a:pt x="234873" y="28175"/>
                  </a:moveTo>
                  <a:lnTo>
                    <a:pt x="179828" y="4151"/>
                  </a:lnTo>
                  <a:lnTo>
                    <a:pt x="140704" y="0"/>
                  </a:lnTo>
                  <a:lnTo>
                    <a:pt x="81914" y="8485"/>
                  </a:lnTo>
                  <a:lnTo>
                    <a:pt x="59267" y="15915"/>
                  </a:lnTo>
                  <a:lnTo>
                    <a:pt x="41402" y="27016"/>
                  </a:lnTo>
                  <a:lnTo>
                    <a:pt x="18191" y="52008"/>
                  </a:lnTo>
                  <a:lnTo>
                    <a:pt x="2085" y="81640"/>
                  </a:lnTo>
                  <a:lnTo>
                    <a:pt x="0" y="105360"/>
                  </a:lnTo>
                  <a:lnTo>
                    <a:pt x="1082" y="118236"/>
                  </a:lnTo>
                  <a:lnTo>
                    <a:pt x="5313" y="127990"/>
                  </a:lnTo>
                  <a:lnTo>
                    <a:pt x="19373" y="141948"/>
                  </a:lnTo>
                  <a:lnTo>
                    <a:pt x="47019" y="156382"/>
                  </a:lnTo>
                  <a:lnTo>
                    <a:pt x="109674" y="163905"/>
                  </a:lnTo>
                  <a:lnTo>
                    <a:pt x="171636" y="172131"/>
                  </a:lnTo>
                  <a:lnTo>
                    <a:pt x="210157" y="176894"/>
                  </a:lnTo>
                  <a:lnTo>
                    <a:pt x="265976" y="199159"/>
                  </a:lnTo>
                  <a:lnTo>
                    <a:pt x="315918" y="229012"/>
                  </a:lnTo>
                  <a:lnTo>
                    <a:pt x="346548" y="256450"/>
                  </a:lnTo>
                  <a:lnTo>
                    <a:pt x="354696" y="276640"/>
                  </a:lnTo>
                  <a:lnTo>
                    <a:pt x="357148" y="300041"/>
                  </a:lnTo>
                  <a:lnTo>
                    <a:pt x="354338" y="322140"/>
                  </a:lnTo>
                  <a:lnTo>
                    <a:pt x="340590" y="354312"/>
                  </a:lnTo>
                  <a:lnTo>
                    <a:pt x="325142" y="369267"/>
                  </a:lnTo>
                  <a:lnTo>
                    <a:pt x="286629" y="388400"/>
                  </a:lnTo>
                  <a:lnTo>
                    <a:pt x="244489" y="394222"/>
                  </a:lnTo>
                  <a:lnTo>
                    <a:pt x="200547" y="390357"/>
                  </a:lnTo>
                  <a:lnTo>
                    <a:pt x="152183" y="370166"/>
                  </a:lnTo>
                  <a:lnTo>
                    <a:pt x="96015" y="329822"/>
                  </a:lnTo>
                  <a:lnTo>
                    <a:pt x="66417" y="301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8994" y="178984"/>
              <a:ext cx="225283" cy="368498"/>
            </a:xfrm>
            <a:custGeom>
              <a:avLst/>
              <a:gdLst/>
              <a:ahLst/>
              <a:cxnLst/>
              <a:rect l="0" t="0" r="0" b="0"/>
              <a:pathLst>
                <a:path w="225283" h="368498">
                  <a:moveTo>
                    <a:pt x="0" y="0"/>
                  </a:moveTo>
                  <a:lnTo>
                    <a:pt x="2340" y="49263"/>
                  </a:lnTo>
                  <a:lnTo>
                    <a:pt x="15642" y="100514"/>
                  </a:lnTo>
                  <a:lnTo>
                    <a:pt x="26342" y="158464"/>
                  </a:lnTo>
                  <a:lnTo>
                    <a:pt x="31202" y="213198"/>
                  </a:lnTo>
                  <a:lnTo>
                    <a:pt x="38361" y="265291"/>
                  </a:lnTo>
                  <a:lnTo>
                    <a:pt x="41373" y="325408"/>
                  </a:lnTo>
                  <a:lnTo>
                    <a:pt x="41620" y="339771"/>
                  </a:lnTo>
                  <a:lnTo>
                    <a:pt x="39445" y="347007"/>
                  </a:lnTo>
                  <a:lnTo>
                    <a:pt x="35656" y="349491"/>
                  </a:lnTo>
                  <a:lnTo>
                    <a:pt x="30790" y="348807"/>
                  </a:lnTo>
                  <a:lnTo>
                    <a:pt x="26376" y="344842"/>
                  </a:lnTo>
                  <a:lnTo>
                    <a:pt x="18352" y="331078"/>
                  </a:lnTo>
                  <a:lnTo>
                    <a:pt x="17125" y="310142"/>
                  </a:lnTo>
                  <a:lnTo>
                    <a:pt x="25870" y="264164"/>
                  </a:lnTo>
                  <a:lnTo>
                    <a:pt x="41071" y="237498"/>
                  </a:lnTo>
                  <a:lnTo>
                    <a:pt x="60392" y="214779"/>
                  </a:lnTo>
                  <a:lnTo>
                    <a:pt x="80264" y="206592"/>
                  </a:lnTo>
                  <a:lnTo>
                    <a:pt x="103523" y="204122"/>
                  </a:lnTo>
                  <a:lnTo>
                    <a:pt x="125559" y="206925"/>
                  </a:lnTo>
                  <a:lnTo>
                    <a:pt x="157696" y="220668"/>
                  </a:lnTo>
                  <a:lnTo>
                    <a:pt x="183855" y="239558"/>
                  </a:lnTo>
                  <a:lnTo>
                    <a:pt x="200835" y="265562"/>
                  </a:lnTo>
                  <a:lnTo>
                    <a:pt x="224370" y="326590"/>
                  </a:lnTo>
                  <a:lnTo>
                    <a:pt x="225282" y="344413"/>
                  </a:lnTo>
                  <a:lnTo>
                    <a:pt x="2210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7902" y="359432"/>
              <a:ext cx="157099" cy="173070"/>
            </a:xfrm>
            <a:custGeom>
              <a:avLst/>
              <a:gdLst/>
              <a:ahLst/>
              <a:cxnLst/>
              <a:rect l="0" t="0" r="0" b="0"/>
              <a:pathLst>
                <a:path w="157099" h="173070">
                  <a:moveTo>
                    <a:pt x="119061" y="9065"/>
                  </a:moveTo>
                  <a:lnTo>
                    <a:pt x="81583" y="732"/>
                  </a:lnTo>
                  <a:lnTo>
                    <a:pt x="69509" y="0"/>
                  </a:lnTo>
                  <a:lnTo>
                    <a:pt x="49855" y="5426"/>
                  </a:lnTo>
                  <a:lnTo>
                    <a:pt x="18173" y="27973"/>
                  </a:lnTo>
                  <a:lnTo>
                    <a:pt x="6762" y="47494"/>
                  </a:lnTo>
                  <a:lnTo>
                    <a:pt x="2081" y="59251"/>
                  </a:lnTo>
                  <a:lnTo>
                    <a:pt x="0" y="84792"/>
                  </a:lnTo>
                  <a:lnTo>
                    <a:pt x="4144" y="110572"/>
                  </a:lnTo>
                  <a:lnTo>
                    <a:pt x="19631" y="143646"/>
                  </a:lnTo>
                  <a:lnTo>
                    <a:pt x="32366" y="160906"/>
                  </a:lnTo>
                  <a:lnTo>
                    <a:pt x="52064" y="170136"/>
                  </a:lnTo>
                  <a:lnTo>
                    <a:pt x="75247" y="173069"/>
                  </a:lnTo>
                  <a:lnTo>
                    <a:pt x="97248" y="170473"/>
                  </a:lnTo>
                  <a:lnTo>
                    <a:pt x="115606" y="159181"/>
                  </a:lnTo>
                  <a:lnTo>
                    <a:pt x="146455" y="123335"/>
                  </a:lnTo>
                  <a:lnTo>
                    <a:pt x="154633" y="100016"/>
                  </a:lnTo>
                  <a:lnTo>
                    <a:pt x="157098" y="75224"/>
                  </a:lnTo>
                  <a:lnTo>
                    <a:pt x="150647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79606" y="368497"/>
              <a:ext cx="282990" cy="193613"/>
            </a:xfrm>
            <a:custGeom>
              <a:avLst/>
              <a:gdLst/>
              <a:ahLst/>
              <a:cxnLst/>
              <a:rect l="0" t="0" r="0" b="0"/>
              <a:pathLst>
                <a:path w="282990" h="193613">
                  <a:moveTo>
                    <a:pt x="0" y="10528"/>
                  </a:moveTo>
                  <a:lnTo>
                    <a:pt x="7236" y="38084"/>
                  </a:lnTo>
                  <a:lnTo>
                    <a:pt x="12998" y="94307"/>
                  </a:lnTo>
                  <a:lnTo>
                    <a:pt x="29571" y="156482"/>
                  </a:lnTo>
                  <a:lnTo>
                    <a:pt x="40829" y="178342"/>
                  </a:lnTo>
                  <a:lnTo>
                    <a:pt x="49446" y="185575"/>
                  </a:lnTo>
                  <a:lnTo>
                    <a:pt x="71499" y="193612"/>
                  </a:lnTo>
                  <a:lnTo>
                    <a:pt x="81591" y="192246"/>
                  </a:lnTo>
                  <a:lnTo>
                    <a:pt x="99043" y="181369"/>
                  </a:lnTo>
                  <a:lnTo>
                    <a:pt x="111479" y="164836"/>
                  </a:lnTo>
                  <a:lnTo>
                    <a:pt x="132790" y="115120"/>
                  </a:lnTo>
                  <a:lnTo>
                    <a:pt x="136490" y="115351"/>
                  </a:lnTo>
                  <a:lnTo>
                    <a:pt x="140126" y="119015"/>
                  </a:lnTo>
                  <a:lnTo>
                    <a:pt x="167004" y="164072"/>
                  </a:lnTo>
                  <a:lnTo>
                    <a:pt x="192202" y="180155"/>
                  </a:lnTo>
                  <a:lnTo>
                    <a:pt x="211765" y="182234"/>
                  </a:lnTo>
                  <a:lnTo>
                    <a:pt x="230988" y="178089"/>
                  </a:lnTo>
                  <a:lnTo>
                    <a:pt x="262393" y="156364"/>
                  </a:lnTo>
                  <a:lnTo>
                    <a:pt x="269685" y="149866"/>
                  </a:lnTo>
                  <a:lnTo>
                    <a:pt x="277787" y="130168"/>
                  </a:lnTo>
                  <a:lnTo>
                    <a:pt x="282989" y="73805"/>
                  </a:lnTo>
                  <a:lnTo>
                    <a:pt x="277461" y="4684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31902" y="339107"/>
              <a:ext cx="178866" cy="194722"/>
            </a:xfrm>
            <a:custGeom>
              <a:avLst/>
              <a:gdLst/>
              <a:ahLst/>
              <a:cxnLst/>
              <a:rect l="0" t="0" r="0" b="0"/>
              <a:pathLst>
                <a:path w="178866" h="194722">
                  <a:moveTo>
                    <a:pt x="121486" y="8333"/>
                  </a:moveTo>
                  <a:lnTo>
                    <a:pt x="84009" y="0"/>
                  </a:lnTo>
                  <a:lnTo>
                    <a:pt x="60376" y="1120"/>
                  </a:lnTo>
                  <a:lnTo>
                    <a:pt x="28510" y="14904"/>
                  </a:lnTo>
                  <a:lnTo>
                    <a:pt x="11533" y="27241"/>
                  </a:lnTo>
                  <a:lnTo>
                    <a:pt x="2428" y="46762"/>
                  </a:lnTo>
                  <a:lnTo>
                    <a:pt x="0" y="58519"/>
                  </a:lnTo>
                  <a:lnTo>
                    <a:pt x="1891" y="67527"/>
                  </a:lnTo>
                  <a:lnTo>
                    <a:pt x="6661" y="74702"/>
                  </a:lnTo>
                  <a:lnTo>
                    <a:pt x="13351" y="80655"/>
                  </a:lnTo>
                  <a:lnTo>
                    <a:pt x="33262" y="87269"/>
                  </a:lnTo>
                  <a:lnTo>
                    <a:pt x="84172" y="91516"/>
                  </a:lnTo>
                  <a:lnTo>
                    <a:pt x="144184" y="101930"/>
                  </a:lnTo>
                  <a:lnTo>
                    <a:pt x="165109" y="112713"/>
                  </a:lnTo>
                  <a:lnTo>
                    <a:pt x="171625" y="121203"/>
                  </a:lnTo>
                  <a:lnTo>
                    <a:pt x="178865" y="143115"/>
                  </a:lnTo>
                  <a:lnTo>
                    <a:pt x="178456" y="153170"/>
                  </a:lnTo>
                  <a:lnTo>
                    <a:pt x="171763" y="170581"/>
                  </a:lnTo>
                  <a:lnTo>
                    <a:pt x="157869" y="182999"/>
                  </a:lnTo>
                  <a:lnTo>
                    <a:pt x="138826" y="191247"/>
                  </a:lnTo>
                  <a:lnTo>
                    <a:pt x="102967" y="194721"/>
                  </a:lnTo>
                  <a:lnTo>
                    <a:pt x="48121" y="182934"/>
                  </a:lnTo>
                  <a:lnTo>
                    <a:pt x="16201" y="16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1105" y="157927"/>
              <a:ext cx="27124" cy="379027"/>
            </a:xfrm>
            <a:custGeom>
              <a:avLst/>
              <a:gdLst/>
              <a:ahLst/>
              <a:cxnLst/>
              <a:rect l="0" t="0" r="0" b="0"/>
              <a:pathLst>
                <a:path w="27124" h="379027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8728" y="133455"/>
                  </a:lnTo>
                  <a:lnTo>
                    <a:pt x="14263" y="184212"/>
                  </a:lnTo>
                  <a:lnTo>
                    <a:pt x="19023" y="240585"/>
                  </a:lnTo>
                  <a:lnTo>
                    <a:pt x="24723" y="294332"/>
                  </a:lnTo>
                  <a:lnTo>
                    <a:pt x="26411" y="341063"/>
                  </a:lnTo>
                  <a:lnTo>
                    <a:pt x="2712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9243" y="294797"/>
              <a:ext cx="263213" cy="15551"/>
            </a:xfrm>
            <a:custGeom>
              <a:avLst/>
              <a:gdLst/>
              <a:ahLst/>
              <a:cxnLst/>
              <a:rect l="0" t="0" r="0" b="0"/>
              <a:pathLst>
                <a:path w="263213" h="15551">
                  <a:moveTo>
                    <a:pt x="263212" y="0"/>
                  </a:moveTo>
                  <a:lnTo>
                    <a:pt x="201120" y="5590"/>
                  </a:lnTo>
                  <a:lnTo>
                    <a:pt x="149735" y="10723"/>
                  </a:lnTo>
                  <a:lnTo>
                    <a:pt x="94525" y="15550"/>
                  </a:lnTo>
                  <a:lnTo>
                    <a:pt x="38559" y="1152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00870" y="147398"/>
              <a:ext cx="368498" cy="371605"/>
            </a:xfrm>
            <a:custGeom>
              <a:avLst/>
              <a:gdLst/>
              <a:ahLst/>
              <a:cxnLst/>
              <a:rect l="0" t="0" r="0" b="0"/>
              <a:pathLst>
                <a:path w="368498" h="371605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21331" y="177907"/>
                  </a:lnTo>
                  <a:lnTo>
                    <a:pt x="35149" y="232064"/>
                  </a:lnTo>
                  <a:lnTo>
                    <a:pt x="40050" y="281930"/>
                  </a:lnTo>
                  <a:lnTo>
                    <a:pt x="41707" y="333417"/>
                  </a:lnTo>
                  <a:lnTo>
                    <a:pt x="43248" y="277156"/>
                  </a:lnTo>
                  <a:lnTo>
                    <a:pt x="47688" y="249133"/>
                  </a:lnTo>
                  <a:lnTo>
                    <a:pt x="52849" y="238618"/>
                  </a:lnTo>
                  <a:lnTo>
                    <a:pt x="67942" y="223816"/>
                  </a:lnTo>
                  <a:lnTo>
                    <a:pt x="76880" y="222910"/>
                  </a:lnTo>
                  <a:lnTo>
                    <a:pt x="96170" y="231263"/>
                  </a:lnTo>
                  <a:lnTo>
                    <a:pt x="121172" y="255696"/>
                  </a:lnTo>
                  <a:lnTo>
                    <a:pt x="154589" y="314057"/>
                  </a:lnTo>
                  <a:lnTo>
                    <a:pt x="162293" y="337283"/>
                  </a:lnTo>
                  <a:lnTo>
                    <a:pt x="165717" y="363203"/>
                  </a:lnTo>
                  <a:lnTo>
                    <a:pt x="164291" y="369648"/>
                  </a:lnTo>
                  <a:lnTo>
                    <a:pt x="161000" y="371604"/>
                  </a:lnTo>
                  <a:lnTo>
                    <a:pt x="156466" y="370569"/>
                  </a:lnTo>
                  <a:lnTo>
                    <a:pt x="154614" y="366369"/>
                  </a:lnTo>
                  <a:lnTo>
                    <a:pt x="155675" y="352344"/>
                  </a:lnTo>
                  <a:lnTo>
                    <a:pt x="163165" y="337532"/>
                  </a:lnTo>
                  <a:lnTo>
                    <a:pt x="175464" y="323150"/>
                  </a:lnTo>
                  <a:lnTo>
                    <a:pt x="202118" y="303069"/>
                  </a:lnTo>
                  <a:lnTo>
                    <a:pt x="262225" y="276499"/>
                  </a:lnTo>
                  <a:lnTo>
                    <a:pt x="301225" y="245104"/>
                  </a:lnTo>
                  <a:lnTo>
                    <a:pt x="317109" y="218853"/>
                  </a:lnTo>
                  <a:lnTo>
                    <a:pt x="317861" y="209073"/>
                  </a:lnTo>
                  <a:lnTo>
                    <a:pt x="312457" y="188848"/>
                  </a:lnTo>
                  <a:lnTo>
                    <a:pt x="299137" y="174400"/>
                  </a:lnTo>
                  <a:lnTo>
                    <a:pt x="290672" y="168909"/>
                  </a:lnTo>
                  <a:lnTo>
                    <a:pt x="271907" y="165928"/>
                  </a:lnTo>
                  <a:lnTo>
                    <a:pt x="261990" y="166771"/>
                  </a:lnTo>
                  <a:lnTo>
                    <a:pt x="244732" y="173946"/>
                  </a:lnTo>
                  <a:lnTo>
                    <a:pt x="236854" y="179135"/>
                  </a:lnTo>
                  <a:lnTo>
                    <a:pt x="224981" y="194260"/>
                  </a:lnTo>
                  <a:lnTo>
                    <a:pt x="216975" y="213850"/>
                  </a:lnTo>
                  <a:lnTo>
                    <a:pt x="211835" y="264554"/>
                  </a:lnTo>
                  <a:lnTo>
                    <a:pt x="214065" y="302605"/>
                  </a:lnTo>
                  <a:lnTo>
                    <a:pt x="225254" y="336106"/>
                  </a:lnTo>
                  <a:lnTo>
                    <a:pt x="230887" y="346903"/>
                  </a:lnTo>
                  <a:lnTo>
                    <a:pt x="246506" y="362020"/>
                  </a:lnTo>
                  <a:lnTo>
                    <a:pt x="255585" y="367689"/>
                  </a:lnTo>
                  <a:lnTo>
                    <a:pt x="275030" y="370868"/>
                  </a:lnTo>
                  <a:lnTo>
                    <a:pt x="316110" y="363377"/>
                  </a:lnTo>
                  <a:lnTo>
                    <a:pt x="36849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49036" y="187500"/>
              <a:ext cx="199359" cy="380648"/>
            </a:xfrm>
            <a:custGeom>
              <a:avLst/>
              <a:gdLst/>
              <a:ahLst/>
              <a:cxnLst/>
              <a:rect l="0" t="0" r="0" b="0"/>
              <a:pathLst>
                <a:path w="199359" h="380648">
                  <a:moveTo>
                    <a:pt x="136187" y="275753"/>
                  </a:moveTo>
                  <a:lnTo>
                    <a:pt x="121614" y="233062"/>
                  </a:lnTo>
                  <a:lnTo>
                    <a:pt x="108653" y="213495"/>
                  </a:lnTo>
                  <a:lnTo>
                    <a:pt x="91194" y="197000"/>
                  </a:lnTo>
                  <a:lnTo>
                    <a:pt x="81625" y="194006"/>
                  </a:lnTo>
                  <a:lnTo>
                    <a:pt x="61634" y="196917"/>
                  </a:lnTo>
                  <a:lnTo>
                    <a:pt x="36238" y="211710"/>
                  </a:lnTo>
                  <a:lnTo>
                    <a:pt x="24305" y="227403"/>
                  </a:lnTo>
                  <a:lnTo>
                    <a:pt x="7112" y="266073"/>
                  </a:lnTo>
                  <a:lnTo>
                    <a:pt x="343" y="329432"/>
                  </a:lnTo>
                  <a:lnTo>
                    <a:pt x="0" y="343125"/>
                  </a:lnTo>
                  <a:lnTo>
                    <a:pt x="3282" y="354593"/>
                  </a:lnTo>
                  <a:lnTo>
                    <a:pt x="16286" y="373574"/>
                  </a:lnTo>
                  <a:lnTo>
                    <a:pt x="25838" y="378402"/>
                  </a:lnTo>
                  <a:lnTo>
                    <a:pt x="48928" y="380647"/>
                  </a:lnTo>
                  <a:lnTo>
                    <a:pt x="68549" y="374625"/>
                  </a:lnTo>
                  <a:lnTo>
                    <a:pt x="85068" y="362980"/>
                  </a:lnTo>
                  <a:lnTo>
                    <a:pt x="114738" y="323789"/>
                  </a:lnTo>
                  <a:lnTo>
                    <a:pt x="137539" y="271334"/>
                  </a:lnTo>
                  <a:lnTo>
                    <a:pt x="153308" y="214742"/>
                  </a:lnTo>
                  <a:lnTo>
                    <a:pt x="162966" y="165519"/>
                  </a:lnTo>
                  <a:lnTo>
                    <a:pt x="165178" y="115060"/>
                  </a:lnTo>
                  <a:lnTo>
                    <a:pt x="159158" y="55495"/>
                  </a:lnTo>
                  <a:lnTo>
                    <a:pt x="155754" y="28122"/>
                  </a:lnTo>
                  <a:lnTo>
                    <a:pt x="146443" y="4258"/>
                  </a:lnTo>
                  <a:lnTo>
                    <a:pt x="141855" y="0"/>
                  </a:lnTo>
                  <a:lnTo>
                    <a:pt x="137625" y="671"/>
                  </a:lnTo>
                  <a:lnTo>
                    <a:pt x="133636" y="4628"/>
                  </a:lnTo>
                  <a:lnTo>
                    <a:pt x="128022" y="38142"/>
                  </a:lnTo>
                  <a:lnTo>
                    <a:pt x="131948" y="85117"/>
                  </a:lnTo>
                  <a:lnTo>
                    <a:pt x="140520" y="141670"/>
                  </a:lnTo>
                  <a:lnTo>
                    <a:pt x="150469" y="191701"/>
                  </a:lnTo>
                  <a:lnTo>
                    <a:pt x="164311" y="249359"/>
                  </a:lnTo>
                  <a:lnTo>
                    <a:pt x="175975" y="283530"/>
                  </a:lnTo>
                  <a:lnTo>
                    <a:pt x="199358" y="317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2093" y="40008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62093"/>
                  </a:lnTo>
                  <a:lnTo>
                    <a:pt x="9878" y="117766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11565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1234" y="350367"/>
              <a:ext cx="167097" cy="210671"/>
            </a:xfrm>
            <a:custGeom>
              <a:avLst/>
              <a:gdLst/>
              <a:ahLst/>
              <a:cxnLst/>
              <a:rect l="0" t="0" r="0" b="0"/>
              <a:pathLst>
                <a:path w="167097" h="210671">
                  <a:moveTo>
                    <a:pt x="100900" y="18130"/>
                  </a:moveTo>
                  <a:lnTo>
                    <a:pt x="89722" y="6952"/>
                  </a:lnTo>
                  <a:lnTo>
                    <a:pt x="71756" y="1463"/>
                  </a:lnTo>
                  <a:lnTo>
                    <a:pt x="60414" y="0"/>
                  </a:lnTo>
                  <a:lnTo>
                    <a:pt x="41572" y="4613"/>
                  </a:lnTo>
                  <a:lnTo>
                    <a:pt x="10412" y="26638"/>
                  </a:lnTo>
                  <a:lnTo>
                    <a:pt x="2192" y="46088"/>
                  </a:lnTo>
                  <a:lnTo>
                    <a:pt x="0" y="57826"/>
                  </a:lnTo>
                  <a:lnTo>
                    <a:pt x="2048" y="66821"/>
                  </a:lnTo>
                  <a:lnTo>
                    <a:pt x="6923" y="73987"/>
                  </a:lnTo>
                  <a:lnTo>
                    <a:pt x="13682" y="79934"/>
                  </a:lnTo>
                  <a:lnTo>
                    <a:pt x="33671" y="86543"/>
                  </a:lnTo>
                  <a:lnTo>
                    <a:pt x="97073" y="100709"/>
                  </a:lnTo>
                  <a:lnTo>
                    <a:pt x="139139" y="124476"/>
                  </a:lnTo>
                  <a:lnTo>
                    <a:pt x="154160" y="139094"/>
                  </a:lnTo>
                  <a:lnTo>
                    <a:pt x="164736" y="157290"/>
                  </a:lnTo>
                  <a:lnTo>
                    <a:pt x="167096" y="180194"/>
                  </a:lnTo>
                  <a:lnTo>
                    <a:pt x="166088" y="192853"/>
                  </a:lnTo>
                  <a:lnTo>
                    <a:pt x="160737" y="201293"/>
                  </a:lnTo>
                  <a:lnTo>
                    <a:pt x="152489" y="206919"/>
                  </a:lnTo>
                  <a:lnTo>
                    <a:pt x="142312" y="210670"/>
                  </a:lnTo>
                  <a:lnTo>
                    <a:pt x="78827" y="208850"/>
                  </a:lnTo>
                  <a:lnTo>
                    <a:pt x="53655" y="205840"/>
                  </a:lnTo>
                  <a:lnTo>
                    <a:pt x="16672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27419" y="168455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7265"/>
                  </a:lnTo>
                  <a:lnTo>
                    <a:pt x="3120" y="109774"/>
                  </a:lnTo>
                  <a:lnTo>
                    <a:pt x="8333" y="166667"/>
                  </a:lnTo>
                  <a:lnTo>
                    <a:pt x="12998" y="223688"/>
                  </a:lnTo>
                  <a:lnTo>
                    <a:pt x="18669" y="278798"/>
                  </a:lnTo>
                  <a:lnTo>
                    <a:pt x="20586" y="339341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22134" y="30532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954" y="11453"/>
                  </a:lnTo>
                  <a:lnTo>
                    <a:pt x="106419" y="19160"/>
                  </a:lnTo>
                  <a:lnTo>
                    <a:pt x="47711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35778" y="399756"/>
              <a:ext cx="207497" cy="158255"/>
            </a:xfrm>
            <a:custGeom>
              <a:avLst/>
              <a:gdLst/>
              <a:ahLst/>
              <a:cxnLst/>
              <a:rect l="0" t="0" r="0" b="0"/>
              <a:pathLst>
                <a:path w="207497" h="158255">
                  <a:moveTo>
                    <a:pt x="123268" y="74026"/>
                  </a:moveTo>
                  <a:lnTo>
                    <a:pt x="103025" y="30063"/>
                  </a:lnTo>
                  <a:lnTo>
                    <a:pt x="78276" y="5368"/>
                  </a:lnTo>
                  <a:lnTo>
                    <a:pt x="68707" y="1348"/>
                  </a:lnTo>
                  <a:lnTo>
                    <a:pt x="48716" y="0"/>
                  </a:lnTo>
                  <a:lnTo>
                    <a:pt x="31253" y="6421"/>
                  </a:lnTo>
                  <a:lnTo>
                    <a:pt x="23320" y="11408"/>
                  </a:lnTo>
                  <a:lnTo>
                    <a:pt x="11386" y="26309"/>
                  </a:lnTo>
                  <a:lnTo>
                    <a:pt x="3353" y="45799"/>
                  </a:lnTo>
                  <a:lnTo>
                    <a:pt x="0" y="81910"/>
                  </a:lnTo>
                  <a:lnTo>
                    <a:pt x="3362" y="104436"/>
                  </a:lnTo>
                  <a:lnTo>
                    <a:pt x="11875" y="123027"/>
                  </a:lnTo>
                  <a:lnTo>
                    <a:pt x="17420" y="131259"/>
                  </a:lnTo>
                  <a:lnTo>
                    <a:pt x="32941" y="143527"/>
                  </a:lnTo>
                  <a:lnTo>
                    <a:pt x="41993" y="148436"/>
                  </a:lnTo>
                  <a:lnTo>
                    <a:pt x="50368" y="149369"/>
                  </a:lnTo>
                  <a:lnTo>
                    <a:pt x="65912" y="144166"/>
                  </a:lnTo>
                  <a:lnTo>
                    <a:pt x="87817" y="122494"/>
                  </a:lnTo>
                  <a:lnTo>
                    <a:pt x="115602" y="63131"/>
                  </a:lnTo>
                  <a:lnTo>
                    <a:pt x="118157" y="60913"/>
                  </a:lnTo>
                  <a:lnTo>
                    <a:pt x="119861" y="64114"/>
                  </a:lnTo>
                  <a:lnTo>
                    <a:pt x="120997" y="70928"/>
                  </a:lnTo>
                  <a:lnTo>
                    <a:pt x="128498" y="84737"/>
                  </a:lnTo>
                  <a:lnTo>
                    <a:pt x="160222" y="125739"/>
                  </a:lnTo>
                  <a:lnTo>
                    <a:pt x="207496" y="158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48214" y="399064"/>
              <a:ext cx="152989" cy="158947"/>
            </a:xfrm>
            <a:custGeom>
              <a:avLst/>
              <a:gdLst/>
              <a:ahLst/>
              <a:cxnLst/>
              <a:rect l="0" t="0" r="0" b="0"/>
              <a:pathLst>
                <a:path w="152989" h="158947">
                  <a:moveTo>
                    <a:pt x="5589" y="64189"/>
                  </a:moveTo>
                  <a:lnTo>
                    <a:pt x="0" y="80957"/>
                  </a:lnTo>
                  <a:lnTo>
                    <a:pt x="2113" y="113741"/>
                  </a:lnTo>
                  <a:lnTo>
                    <a:pt x="10968" y="151316"/>
                  </a:lnTo>
                  <a:lnTo>
                    <a:pt x="8760" y="146196"/>
                  </a:lnTo>
                  <a:lnTo>
                    <a:pt x="6006" y="84838"/>
                  </a:lnTo>
                  <a:lnTo>
                    <a:pt x="11261" y="29014"/>
                  </a:lnTo>
                  <a:lnTo>
                    <a:pt x="16389" y="18512"/>
                  </a:lnTo>
                  <a:lnTo>
                    <a:pt x="31446" y="3724"/>
                  </a:lnTo>
                  <a:lnTo>
                    <a:pt x="40374" y="483"/>
                  </a:lnTo>
                  <a:lnTo>
                    <a:pt x="59654" y="0"/>
                  </a:lnTo>
                  <a:lnTo>
                    <a:pt x="79920" y="9925"/>
                  </a:lnTo>
                  <a:lnTo>
                    <a:pt x="115938" y="39302"/>
                  </a:lnTo>
                  <a:lnTo>
                    <a:pt x="132781" y="71763"/>
                  </a:lnTo>
                  <a:lnTo>
                    <a:pt x="149518" y="126971"/>
                  </a:lnTo>
                  <a:lnTo>
                    <a:pt x="152988" y="158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8675" y="352379"/>
              <a:ext cx="129398" cy="149910"/>
            </a:xfrm>
            <a:custGeom>
              <a:avLst/>
              <a:gdLst/>
              <a:ahLst/>
              <a:cxnLst/>
              <a:rect l="0" t="0" r="0" b="0"/>
              <a:pathLst>
                <a:path w="129398" h="149910">
                  <a:moveTo>
                    <a:pt x="129397" y="5589"/>
                  </a:moveTo>
                  <a:lnTo>
                    <a:pt x="112629" y="0"/>
                  </a:lnTo>
                  <a:lnTo>
                    <a:pt x="79845" y="2114"/>
                  </a:lnTo>
                  <a:lnTo>
                    <a:pt x="57072" y="13403"/>
                  </a:lnTo>
                  <a:lnTo>
                    <a:pt x="19444" y="43658"/>
                  </a:lnTo>
                  <a:lnTo>
                    <a:pt x="2322" y="70681"/>
                  </a:lnTo>
                  <a:lnTo>
                    <a:pt x="0" y="90671"/>
                  </a:lnTo>
                  <a:lnTo>
                    <a:pt x="4037" y="110084"/>
                  </a:lnTo>
                  <a:lnTo>
                    <a:pt x="13630" y="126511"/>
                  </a:lnTo>
                  <a:lnTo>
                    <a:pt x="28812" y="138491"/>
                  </a:lnTo>
                  <a:lnTo>
                    <a:pt x="48428" y="146545"/>
                  </a:lnTo>
                  <a:lnTo>
                    <a:pt x="82270" y="149909"/>
                  </a:lnTo>
                  <a:lnTo>
                    <a:pt x="108340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72650" y="336536"/>
              <a:ext cx="154937" cy="158304"/>
            </a:xfrm>
            <a:custGeom>
              <a:avLst/>
              <a:gdLst/>
              <a:ahLst/>
              <a:cxnLst/>
              <a:rect l="0" t="0" r="0" b="0"/>
              <a:pathLst>
                <a:path w="154937" h="158304">
                  <a:moveTo>
                    <a:pt x="7537" y="95132"/>
                  </a:moveTo>
                  <a:lnTo>
                    <a:pt x="35093" y="87896"/>
                  </a:lnTo>
                  <a:lnTo>
                    <a:pt x="75883" y="83239"/>
                  </a:lnTo>
                  <a:lnTo>
                    <a:pt x="110066" y="68082"/>
                  </a:lnTo>
                  <a:lnTo>
                    <a:pt x="127585" y="55423"/>
                  </a:lnTo>
                  <a:lnTo>
                    <a:pt x="132022" y="47603"/>
                  </a:lnTo>
                  <a:lnTo>
                    <a:pt x="133833" y="29554"/>
                  </a:lnTo>
                  <a:lnTo>
                    <a:pt x="130339" y="20998"/>
                  </a:lnTo>
                  <a:lnTo>
                    <a:pt x="117098" y="5251"/>
                  </a:lnTo>
                  <a:lnTo>
                    <a:pt x="108653" y="1286"/>
                  </a:lnTo>
                  <a:lnTo>
                    <a:pt x="89912" y="0"/>
                  </a:lnTo>
                  <a:lnTo>
                    <a:pt x="54041" y="5854"/>
                  </a:lnTo>
                  <a:lnTo>
                    <a:pt x="24955" y="20586"/>
                  </a:lnTo>
                  <a:lnTo>
                    <a:pt x="12159" y="39384"/>
                  </a:lnTo>
                  <a:lnTo>
                    <a:pt x="3742" y="63336"/>
                  </a:lnTo>
                  <a:lnTo>
                    <a:pt x="0" y="89579"/>
                  </a:lnTo>
                  <a:lnTo>
                    <a:pt x="4577" y="113721"/>
                  </a:lnTo>
                  <a:lnTo>
                    <a:pt x="9073" y="125072"/>
                  </a:lnTo>
                  <a:lnTo>
                    <a:pt x="16749" y="133809"/>
                  </a:lnTo>
                  <a:lnTo>
                    <a:pt x="37758" y="146637"/>
                  </a:lnTo>
                  <a:lnTo>
                    <a:pt x="75892" y="154846"/>
                  </a:lnTo>
                  <a:lnTo>
                    <a:pt x="135269" y="157848"/>
                  </a:lnTo>
                  <a:lnTo>
                    <a:pt x="154936" y="158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41066" y="308194"/>
              <a:ext cx="239246" cy="180648"/>
            </a:xfrm>
            <a:custGeom>
              <a:avLst/>
              <a:gdLst/>
              <a:ahLst/>
              <a:cxnLst/>
              <a:rect l="0" t="0" r="0" b="0"/>
              <a:pathLst>
                <a:path w="239246" h="180648">
                  <a:moveTo>
                    <a:pt x="176074" y="102417"/>
                  </a:moveTo>
                  <a:lnTo>
                    <a:pt x="156946" y="40159"/>
                  </a:lnTo>
                  <a:lnTo>
                    <a:pt x="145736" y="23664"/>
                  </a:lnTo>
                  <a:lnTo>
                    <a:pt x="129835" y="11654"/>
                  </a:lnTo>
                  <a:lnTo>
                    <a:pt x="109900" y="3586"/>
                  </a:lnTo>
                  <a:lnTo>
                    <a:pt x="85442" y="0"/>
                  </a:lnTo>
                  <a:lnTo>
                    <a:pt x="62093" y="4646"/>
                  </a:lnTo>
                  <a:lnTo>
                    <a:pt x="32338" y="20415"/>
                  </a:lnTo>
                  <a:lnTo>
                    <a:pt x="17435" y="34386"/>
                  </a:lnTo>
                  <a:lnTo>
                    <a:pt x="6912" y="52294"/>
                  </a:lnTo>
                  <a:lnTo>
                    <a:pt x="0" y="93285"/>
                  </a:lnTo>
                  <a:lnTo>
                    <a:pt x="3541" y="131297"/>
                  </a:lnTo>
                  <a:lnTo>
                    <a:pt x="17588" y="164786"/>
                  </a:lnTo>
                  <a:lnTo>
                    <a:pt x="25963" y="172072"/>
                  </a:lnTo>
                  <a:lnTo>
                    <a:pt x="47747" y="180168"/>
                  </a:lnTo>
                  <a:lnTo>
                    <a:pt x="69907" y="180647"/>
                  </a:lnTo>
                  <a:lnTo>
                    <a:pt x="80729" y="179137"/>
                  </a:lnTo>
                  <a:lnTo>
                    <a:pt x="98994" y="168100"/>
                  </a:lnTo>
                  <a:lnTo>
                    <a:pt x="113740" y="151497"/>
                  </a:lnTo>
                  <a:lnTo>
                    <a:pt x="136656" y="101948"/>
                  </a:lnTo>
                  <a:lnTo>
                    <a:pt x="137888" y="81151"/>
                  </a:lnTo>
                  <a:lnTo>
                    <a:pt x="136876" y="67229"/>
                  </a:lnTo>
                  <a:lnTo>
                    <a:pt x="138243" y="68430"/>
                  </a:lnTo>
                  <a:lnTo>
                    <a:pt x="164366" y="124566"/>
                  </a:lnTo>
                  <a:lnTo>
                    <a:pt x="183783" y="149794"/>
                  </a:lnTo>
                  <a:lnTo>
                    <a:pt x="209944" y="166497"/>
                  </a:lnTo>
                  <a:lnTo>
                    <a:pt x="239245" y="176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75646" y="326383"/>
              <a:ext cx="99422" cy="161460"/>
            </a:xfrm>
            <a:custGeom>
              <a:avLst/>
              <a:gdLst/>
              <a:ahLst/>
              <a:cxnLst/>
              <a:rect l="0" t="0" r="0" b="0"/>
              <a:pathLst>
                <a:path w="99422" h="161460">
                  <a:moveTo>
                    <a:pt x="25722" y="42114"/>
                  </a:moveTo>
                  <a:lnTo>
                    <a:pt x="19656" y="74566"/>
                  </a:lnTo>
                  <a:lnTo>
                    <a:pt x="33440" y="136947"/>
                  </a:lnTo>
                  <a:lnTo>
                    <a:pt x="40071" y="157961"/>
                  </a:lnTo>
                  <a:lnTo>
                    <a:pt x="39967" y="161459"/>
                  </a:lnTo>
                  <a:lnTo>
                    <a:pt x="37558" y="160282"/>
                  </a:lnTo>
                  <a:lnTo>
                    <a:pt x="29812" y="149615"/>
                  </a:lnTo>
                  <a:lnTo>
                    <a:pt x="8225" y="86791"/>
                  </a:lnTo>
                  <a:lnTo>
                    <a:pt x="0" y="53402"/>
                  </a:lnTo>
                  <a:lnTo>
                    <a:pt x="1812" y="31923"/>
                  </a:lnTo>
                  <a:lnTo>
                    <a:pt x="6273" y="23622"/>
                  </a:lnTo>
                  <a:lnTo>
                    <a:pt x="20587" y="11278"/>
                  </a:lnTo>
                  <a:lnTo>
                    <a:pt x="41767" y="5013"/>
                  </a:lnTo>
                  <a:lnTo>
                    <a:pt x="994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04254" y="347440"/>
              <a:ext cx="118213" cy="149676"/>
            </a:xfrm>
            <a:custGeom>
              <a:avLst/>
              <a:gdLst/>
              <a:ahLst/>
              <a:cxnLst/>
              <a:rect l="0" t="0" r="0" b="0"/>
              <a:pathLst>
                <a:path w="118213" h="149676">
                  <a:moveTo>
                    <a:pt x="118212" y="0"/>
                  </a:moveTo>
                  <a:lnTo>
                    <a:pt x="78525" y="2340"/>
                  </a:lnTo>
                  <a:lnTo>
                    <a:pt x="23775" y="29308"/>
                  </a:lnTo>
                  <a:lnTo>
                    <a:pt x="8780" y="45781"/>
                  </a:lnTo>
                  <a:lnTo>
                    <a:pt x="3143" y="55087"/>
                  </a:lnTo>
                  <a:lnTo>
                    <a:pt x="0" y="77906"/>
                  </a:lnTo>
                  <a:lnTo>
                    <a:pt x="3672" y="102475"/>
                  </a:lnTo>
                  <a:lnTo>
                    <a:pt x="13104" y="125093"/>
                  </a:lnTo>
                  <a:lnTo>
                    <a:pt x="31333" y="140605"/>
                  </a:lnTo>
                  <a:lnTo>
                    <a:pt x="42745" y="146379"/>
                  </a:lnTo>
                  <a:lnTo>
                    <a:pt x="64784" y="149675"/>
                  </a:lnTo>
                  <a:lnTo>
                    <a:pt x="75574" y="148916"/>
                  </a:lnTo>
                  <a:lnTo>
                    <a:pt x="83938" y="143731"/>
                  </a:lnTo>
                  <a:lnTo>
                    <a:pt x="96350" y="125492"/>
                  </a:lnTo>
                  <a:lnTo>
                    <a:pt x="104325" y="88915"/>
                  </a:lnTo>
                  <a:lnTo>
                    <a:pt x="99952" y="65254"/>
                  </a:lnTo>
                  <a:lnTo>
                    <a:pt x="7609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43523" y="344801"/>
              <a:ext cx="351433" cy="160567"/>
            </a:xfrm>
            <a:custGeom>
              <a:avLst/>
              <a:gdLst/>
              <a:ahLst/>
              <a:cxnLst/>
              <a:rect l="0" t="0" r="0" b="0"/>
              <a:pathLst>
                <a:path w="351433" h="160567">
                  <a:moveTo>
                    <a:pt x="0" y="13167"/>
                  </a:moveTo>
                  <a:lnTo>
                    <a:pt x="9065" y="71784"/>
                  </a:lnTo>
                  <a:lnTo>
                    <a:pt x="15683" y="106575"/>
                  </a:lnTo>
                  <a:lnTo>
                    <a:pt x="30644" y="133520"/>
                  </a:lnTo>
                  <a:lnTo>
                    <a:pt x="39146" y="139026"/>
                  </a:lnTo>
                  <a:lnTo>
                    <a:pt x="61072" y="145144"/>
                  </a:lnTo>
                  <a:lnTo>
                    <a:pt x="71130" y="144436"/>
                  </a:lnTo>
                  <a:lnTo>
                    <a:pt x="88546" y="137409"/>
                  </a:lnTo>
                  <a:lnTo>
                    <a:pt x="100965" y="123368"/>
                  </a:lnTo>
                  <a:lnTo>
                    <a:pt x="109214" y="104260"/>
                  </a:lnTo>
                  <a:lnTo>
                    <a:pt x="114511" y="53864"/>
                  </a:lnTo>
                  <a:lnTo>
                    <a:pt x="114945" y="40299"/>
                  </a:lnTo>
                  <a:lnTo>
                    <a:pt x="118744" y="30085"/>
                  </a:lnTo>
                  <a:lnTo>
                    <a:pt x="132324" y="15617"/>
                  </a:lnTo>
                  <a:lnTo>
                    <a:pt x="140859" y="12461"/>
                  </a:lnTo>
                  <a:lnTo>
                    <a:pt x="159699" y="12074"/>
                  </a:lnTo>
                  <a:lnTo>
                    <a:pt x="176653" y="22040"/>
                  </a:lnTo>
                  <a:lnTo>
                    <a:pt x="190816" y="39338"/>
                  </a:lnTo>
                  <a:lnTo>
                    <a:pt x="213326" y="96451"/>
                  </a:lnTo>
                  <a:lnTo>
                    <a:pt x="218796" y="134290"/>
                  </a:lnTo>
                  <a:lnTo>
                    <a:pt x="217224" y="138370"/>
                  </a:lnTo>
                  <a:lnTo>
                    <a:pt x="213836" y="136410"/>
                  </a:lnTo>
                  <a:lnTo>
                    <a:pt x="209238" y="130424"/>
                  </a:lnTo>
                  <a:lnTo>
                    <a:pt x="202767" y="94054"/>
                  </a:lnTo>
                  <a:lnTo>
                    <a:pt x="211854" y="32051"/>
                  </a:lnTo>
                  <a:lnTo>
                    <a:pt x="214936" y="18738"/>
                  </a:lnTo>
                  <a:lnTo>
                    <a:pt x="221669" y="9862"/>
                  </a:lnTo>
                  <a:lnTo>
                    <a:pt x="241629" y="0"/>
                  </a:lnTo>
                  <a:lnTo>
                    <a:pt x="252333" y="880"/>
                  </a:lnTo>
                  <a:lnTo>
                    <a:pt x="273585" y="11216"/>
                  </a:lnTo>
                  <a:lnTo>
                    <a:pt x="307419" y="39211"/>
                  </a:lnTo>
                  <a:lnTo>
                    <a:pt x="333512" y="77324"/>
                  </a:lnTo>
                  <a:lnTo>
                    <a:pt x="350278" y="118647"/>
                  </a:lnTo>
                  <a:lnTo>
                    <a:pt x="351432" y="136476"/>
                  </a:lnTo>
                  <a:lnTo>
                    <a:pt x="347441" y="160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25485" y="177105"/>
              <a:ext cx="133935" cy="328768"/>
            </a:xfrm>
            <a:custGeom>
              <a:avLst/>
              <a:gdLst/>
              <a:ahLst/>
              <a:cxnLst/>
              <a:rect l="0" t="0" r="0" b="0"/>
              <a:pathLst>
                <a:path w="133935" h="328768">
                  <a:moveTo>
                    <a:pt x="112877" y="275620"/>
                  </a:moveTo>
                  <a:lnTo>
                    <a:pt x="93749" y="222915"/>
                  </a:lnTo>
                  <a:lnTo>
                    <a:pt x="82540" y="206962"/>
                  </a:lnTo>
                  <a:lnTo>
                    <a:pt x="73935" y="202942"/>
                  </a:lnTo>
                  <a:lnTo>
                    <a:pt x="51896" y="201594"/>
                  </a:lnTo>
                  <a:lnTo>
                    <a:pt x="32742" y="208015"/>
                  </a:lnTo>
                  <a:lnTo>
                    <a:pt x="24359" y="213002"/>
                  </a:lnTo>
                  <a:lnTo>
                    <a:pt x="11925" y="227903"/>
                  </a:lnTo>
                  <a:lnTo>
                    <a:pt x="3669" y="247393"/>
                  </a:lnTo>
                  <a:lnTo>
                    <a:pt x="0" y="271653"/>
                  </a:lnTo>
                  <a:lnTo>
                    <a:pt x="4608" y="294914"/>
                  </a:lnTo>
                  <a:lnTo>
                    <a:pt x="9112" y="306030"/>
                  </a:lnTo>
                  <a:lnTo>
                    <a:pt x="23477" y="321501"/>
                  </a:lnTo>
                  <a:lnTo>
                    <a:pt x="32220" y="327264"/>
                  </a:lnTo>
                  <a:lnTo>
                    <a:pt x="41559" y="328767"/>
                  </a:lnTo>
                  <a:lnTo>
                    <a:pt x="61293" y="324197"/>
                  </a:lnTo>
                  <a:lnTo>
                    <a:pt x="69129" y="317363"/>
                  </a:lnTo>
                  <a:lnTo>
                    <a:pt x="85747" y="285389"/>
                  </a:lnTo>
                  <a:lnTo>
                    <a:pt x="101842" y="232663"/>
                  </a:lnTo>
                  <a:lnTo>
                    <a:pt x="109608" y="184903"/>
                  </a:lnTo>
                  <a:lnTo>
                    <a:pt x="111908" y="132537"/>
                  </a:lnTo>
                  <a:lnTo>
                    <a:pt x="107096" y="72922"/>
                  </a:lnTo>
                  <a:lnTo>
                    <a:pt x="91522" y="13444"/>
                  </a:lnTo>
                  <a:lnTo>
                    <a:pt x="88111" y="2570"/>
                  </a:lnTo>
                  <a:lnTo>
                    <a:pt x="84669" y="0"/>
                  </a:lnTo>
                  <a:lnTo>
                    <a:pt x="81203" y="2966"/>
                  </a:lnTo>
                  <a:lnTo>
                    <a:pt x="77724" y="9623"/>
                  </a:lnTo>
                  <a:lnTo>
                    <a:pt x="71680" y="66994"/>
                  </a:lnTo>
                  <a:lnTo>
                    <a:pt x="76534" y="121586"/>
                  </a:lnTo>
                  <a:lnTo>
                    <a:pt x="88757" y="176260"/>
                  </a:lnTo>
                  <a:lnTo>
                    <a:pt x="105917" y="232900"/>
                  </a:lnTo>
                  <a:lnTo>
                    <a:pt x="133934" y="275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46396" y="344105"/>
              <a:ext cx="202579" cy="135307"/>
            </a:xfrm>
            <a:custGeom>
              <a:avLst/>
              <a:gdLst/>
              <a:ahLst/>
              <a:cxnLst/>
              <a:rect l="0" t="0" r="0" b="0"/>
              <a:pathLst>
                <a:path w="202579" h="135307">
                  <a:moveTo>
                    <a:pt x="107822" y="55977"/>
                  </a:moveTo>
                  <a:lnTo>
                    <a:pt x="78513" y="17604"/>
                  </a:lnTo>
                  <a:lnTo>
                    <a:pt x="52734" y="1974"/>
                  </a:lnTo>
                  <a:lnTo>
                    <a:pt x="33035" y="0"/>
                  </a:lnTo>
                  <a:lnTo>
                    <a:pt x="22869" y="1112"/>
                  </a:lnTo>
                  <a:lnTo>
                    <a:pt x="14922" y="6532"/>
                  </a:lnTo>
                  <a:lnTo>
                    <a:pt x="2972" y="25033"/>
                  </a:lnTo>
                  <a:lnTo>
                    <a:pt x="0" y="48853"/>
                  </a:lnTo>
                  <a:lnTo>
                    <a:pt x="3749" y="73868"/>
                  </a:lnTo>
                  <a:lnTo>
                    <a:pt x="19013" y="106512"/>
                  </a:lnTo>
                  <a:lnTo>
                    <a:pt x="31696" y="123671"/>
                  </a:lnTo>
                  <a:lnTo>
                    <a:pt x="51371" y="132857"/>
                  </a:lnTo>
                  <a:lnTo>
                    <a:pt x="63168" y="135306"/>
                  </a:lnTo>
                  <a:lnTo>
                    <a:pt x="73374" y="133430"/>
                  </a:lnTo>
                  <a:lnTo>
                    <a:pt x="90951" y="121986"/>
                  </a:lnTo>
                  <a:lnTo>
                    <a:pt x="103444" y="102082"/>
                  </a:lnTo>
                  <a:lnTo>
                    <a:pt x="110555" y="78808"/>
                  </a:lnTo>
                  <a:lnTo>
                    <a:pt x="110321" y="52993"/>
                  </a:lnTo>
                  <a:lnTo>
                    <a:pt x="111828" y="53988"/>
                  </a:lnTo>
                  <a:lnTo>
                    <a:pt x="128237" y="87734"/>
                  </a:lnTo>
                  <a:lnTo>
                    <a:pt x="152865" y="103081"/>
                  </a:lnTo>
                  <a:lnTo>
                    <a:pt x="202578" y="119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54891" y="156141"/>
              <a:ext cx="120467" cy="296585"/>
            </a:xfrm>
            <a:custGeom>
              <a:avLst/>
              <a:gdLst/>
              <a:ahLst/>
              <a:cxnLst/>
              <a:rect l="0" t="0" r="0" b="0"/>
              <a:pathLst>
                <a:path w="120467" h="296585">
                  <a:moveTo>
                    <a:pt x="88881" y="296584"/>
                  </a:moveTo>
                  <a:lnTo>
                    <a:pt x="60200" y="241539"/>
                  </a:lnTo>
                  <a:lnTo>
                    <a:pt x="38545" y="190131"/>
                  </a:lnTo>
                  <a:lnTo>
                    <a:pt x="22656" y="134916"/>
                  </a:lnTo>
                  <a:lnTo>
                    <a:pt x="8253" y="80119"/>
                  </a:lnTo>
                  <a:lnTo>
                    <a:pt x="0" y="45273"/>
                  </a:lnTo>
                  <a:lnTo>
                    <a:pt x="1805" y="23453"/>
                  </a:lnTo>
                  <a:lnTo>
                    <a:pt x="6264" y="15061"/>
                  </a:lnTo>
                  <a:lnTo>
                    <a:pt x="20577" y="2617"/>
                  </a:lnTo>
                  <a:lnTo>
                    <a:pt x="29306" y="0"/>
                  </a:lnTo>
                  <a:lnTo>
                    <a:pt x="48366" y="212"/>
                  </a:lnTo>
                  <a:lnTo>
                    <a:pt x="96500" y="13032"/>
                  </a:lnTo>
                  <a:lnTo>
                    <a:pt x="120466" y="22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17430" y="30532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3306" y="0"/>
                  </a:lnTo>
                  <a:lnTo>
                    <a:pt x="103916" y="0"/>
                  </a:lnTo>
                  <a:lnTo>
                    <a:pt x="553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53996" y="326383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98639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38528" y="231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33285" y="320596"/>
              <a:ext cx="182597" cy="323818"/>
            </a:xfrm>
            <a:custGeom>
              <a:avLst/>
              <a:gdLst/>
              <a:ahLst/>
              <a:cxnLst/>
              <a:rect l="0" t="0" r="0" b="0"/>
              <a:pathLst>
                <a:path w="182597" h="323818">
                  <a:moveTo>
                    <a:pt x="126341" y="90015"/>
                  </a:moveTo>
                  <a:lnTo>
                    <a:pt x="123222" y="47323"/>
                  </a:lnTo>
                  <a:lnTo>
                    <a:pt x="120753" y="36987"/>
                  </a:lnTo>
                  <a:lnTo>
                    <a:pt x="108650" y="19264"/>
                  </a:lnTo>
                  <a:lnTo>
                    <a:pt x="100510" y="11262"/>
                  </a:lnTo>
                  <a:lnTo>
                    <a:pt x="78985" y="2371"/>
                  </a:lnTo>
                  <a:lnTo>
                    <a:pt x="66695" y="0"/>
                  </a:lnTo>
                  <a:lnTo>
                    <a:pt x="46801" y="3605"/>
                  </a:lnTo>
                  <a:lnTo>
                    <a:pt x="38219" y="7842"/>
                  </a:lnTo>
                  <a:lnTo>
                    <a:pt x="32498" y="15346"/>
                  </a:lnTo>
                  <a:lnTo>
                    <a:pt x="26142" y="36162"/>
                  </a:lnTo>
                  <a:lnTo>
                    <a:pt x="28153" y="68599"/>
                  </a:lnTo>
                  <a:lnTo>
                    <a:pt x="36299" y="86736"/>
                  </a:lnTo>
                  <a:lnTo>
                    <a:pt x="41747" y="94848"/>
                  </a:lnTo>
                  <a:lnTo>
                    <a:pt x="50058" y="100256"/>
                  </a:lnTo>
                  <a:lnTo>
                    <a:pt x="71771" y="106265"/>
                  </a:lnTo>
                  <a:lnTo>
                    <a:pt x="81773" y="105527"/>
                  </a:lnTo>
                  <a:lnTo>
                    <a:pt x="99125" y="98469"/>
                  </a:lnTo>
                  <a:lnTo>
                    <a:pt x="107027" y="100330"/>
                  </a:lnTo>
                  <a:lnTo>
                    <a:pt x="122046" y="114877"/>
                  </a:lnTo>
                  <a:lnTo>
                    <a:pt x="142348" y="155107"/>
                  </a:lnTo>
                  <a:lnTo>
                    <a:pt x="160742" y="206901"/>
                  </a:lnTo>
                  <a:lnTo>
                    <a:pt x="180970" y="262192"/>
                  </a:lnTo>
                  <a:lnTo>
                    <a:pt x="182596" y="287031"/>
                  </a:lnTo>
                  <a:lnTo>
                    <a:pt x="181392" y="298568"/>
                  </a:lnTo>
                  <a:lnTo>
                    <a:pt x="177080" y="307429"/>
                  </a:lnTo>
                  <a:lnTo>
                    <a:pt x="162930" y="320394"/>
                  </a:lnTo>
                  <a:lnTo>
                    <a:pt x="141823" y="323817"/>
                  </a:lnTo>
                  <a:lnTo>
                    <a:pt x="116844" y="320269"/>
                  </a:lnTo>
                  <a:lnTo>
                    <a:pt x="62682" y="298927"/>
                  </a:lnTo>
                  <a:lnTo>
                    <a:pt x="0" y="268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33327" y="294797"/>
              <a:ext cx="137398" cy="189476"/>
            </a:xfrm>
            <a:custGeom>
              <a:avLst/>
              <a:gdLst/>
              <a:ahLst/>
              <a:cxnLst/>
              <a:rect l="0" t="0" r="0" b="0"/>
              <a:pathLst>
                <a:path w="137398" h="189476">
                  <a:moveTo>
                    <a:pt x="0" y="10529"/>
                  </a:moveTo>
                  <a:lnTo>
                    <a:pt x="0" y="59460"/>
                  </a:lnTo>
                  <a:lnTo>
                    <a:pt x="5588" y="118590"/>
                  </a:lnTo>
                  <a:lnTo>
                    <a:pt x="19128" y="165755"/>
                  </a:lnTo>
                  <a:lnTo>
                    <a:pt x="30338" y="183244"/>
                  </a:lnTo>
                  <a:lnTo>
                    <a:pt x="38942" y="187673"/>
                  </a:lnTo>
                  <a:lnTo>
                    <a:pt x="60981" y="189475"/>
                  </a:lnTo>
                  <a:lnTo>
                    <a:pt x="94107" y="178324"/>
                  </a:lnTo>
                  <a:lnTo>
                    <a:pt x="109286" y="160364"/>
                  </a:lnTo>
                  <a:lnTo>
                    <a:pt x="137397" y="104436"/>
                  </a:lnTo>
                  <a:lnTo>
                    <a:pt x="136376" y="66559"/>
                  </a:lnTo>
                  <a:lnTo>
                    <a:pt x="127495" y="3376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56599" y="263212"/>
              <a:ext cx="60998" cy="182752"/>
            </a:xfrm>
            <a:custGeom>
              <a:avLst/>
              <a:gdLst/>
              <a:ahLst/>
              <a:cxnLst/>
              <a:rect l="0" t="0" r="0" b="0"/>
              <a:pathLst>
                <a:path w="60998" h="182752">
                  <a:moveTo>
                    <a:pt x="18883" y="126342"/>
                  </a:moveTo>
                  <a:lnTo>
                    <a:pt x="44054" y="182751"/>
                  </a:lnTo>
                  <a:lnTo>
                    <a:pt x="42548" y="177149"/>
                  </a:lnTo>
                  <a:lnTo>
                    <a:pt x="16449" y="119667"/>
                  </a:lnTo>
                  <a:lnTo>
                    <a:pt x="1087" y="60559"/>
                  </a:lnTo>
                  <a:lnTo>
                    <a:pt x="0" y="47392"/>
                  </a:lnTo>
                  <a:lnTo>
                    <a:pt x="5031" y="26522"/>
                  </a:lnTo>
                  <a:lnTo>
                    <a:pt x="9648" y="17681"/>
                  </a:lnTo>
                  <a:lnTo>
                    <a:pt x="17406" y="11788"/>
                  </a:lnTo>
                  <a:lnTo>
                    <a:pt x="609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12352" y="268175"/>
              <a:ext cx="273742" cy="192500"/>
            </a:xfrm>
            <a:custGeom>
              <a:avLst/>
              <a:gdLst/>
              <a:ahLst/>
              <a:cxnLst/>
              <a:rect l="0" t="0" r="0" b="0"/>
              <a:pathLst>
                <a:path w="273742" h="192500">
                  <a:moveTo>
                    <a:pt x="0" y="79265"/>
                  </a:moveTo>
                  <a:lnTo>
                    <a:pt x="43964" y="93919"/>
                  </a:lnTo>
                  <a:lnTo>
                    <a:pt x="79837" y="92836"/>
                  </a:lnTo>
                  <a:lnTo>
                    <a:pt x="114513" y="85106"/>
                  </a:lnTo>
                  <a:lnTo>
                    <a:pt x="141424" y="69817"/>
                  </a:lnTo>
                  <a:lnTo>
                    <a:pt x="146925" y="61268"/>
                  </a:lnTo>
                  <a:lnTo>
                    <a:pt x="153038" y="39291"/>
                  </a:lnTo>
                  <a:lnTo>
                    <a:pt x="152328" y="29219"/>
                  </a:lnTo>
                  <a:lnTo>
                    <a:pt x="145301" y="11789"/>
                  </a:lnTo>
                  <a:lnTo>
                    <a:pt x="137811" y="6205"/>
                  </a:lnTo>
                  <a:lnTo>
                    <a:pt x="117012" y="0"/>
                  </a:lnTo>
                  <a:lnTo>
                    <a:pt x="107253" y="686"/>
                  </a:lnTo>
                  <a:lnTo>
                    <a:pt x="81171" y="12828"/>
                  </a:lnTo>
                  <a:lnTo>
                    <a:pt x="36772" y="44664"/>
                  </a:lnTo>
                  <a:lnTo>
                    <a:pt x="28041" y="64667"/>
                  </a:lnTo>
                  <a:lnTo>
                    <a:pt x="25331" y="87985"/>
                  </a:lnTo>
                  <a:lnTo>
                    <a:pt x="30531" y="147787"/>
                  </a:lnTo>
                  <a:lnTo>
                    <a:pt x="34392" y="157702"/>
                  </a:lnTo>
                  <a:lnTo>
                    <a:pt x="48041" y="171837"/>
                  </a:lnTo>
                  <a:lnTo>
                    <a:pt x="75455" y="186372"/>
                  </a:lnTo>
                  <a:lnTo>
                    <a:pt x="116984" y="192499"/>
                  </a:lnTo>
                  <a:lnTo>
                    <a:pt x="173843" y="178928"/>
                  </a:lnTo>
                  <a:lnTo>
                    <a:pt x="236539" y="154578"/>
                  </a:lnTo>
                  <a:lnTo>
                    <a:pt x="273741" y="131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68689" y="1070658"/>
            <a:ext cx="1084244" cy="431985"/>
            <a:chOff x="368689" y="1070658"/>
            <a:chExt cx="1084244" cy="431985"/>
          </a:xfrm>
        </p:grpSpPr>
        <p:sp>
          <p:nvSpPr>
            <p:cNvPr id="47" name="Freeform 46"/>
            <p:cNvSpPr/>
            <p:nvPr/>
          </p:nvSpPr>
          <p:spPr>
            <a:xfrm>
              <a:off x="368689" y="1070658"/>
              <a:ext cx="336721" cy="431985"/>
            </a:xfrm>
            <a:custGeom>
              <a:avLst/>
              <a:gdLst/>
              <a:ahLst/>
              <a:cxnLst/>
              <a:rect l="0" t="0" r="0" b="0"/>
              <a:pathLst>
                <a:path w="336721" h="431985">
                  <a:moveTo>
                    <a:pt x="210378" y="119062"/>
                  </a:moveTo>
                  <a:lnTo>
                    <a:pt x="202045" y="81584"/>
                  </a:lnTo>
                  <a:lnTo>
                    <a:pt x="198485" y="59121"/>
                  </a:lnTo>
                  <a:lnTo>
                    <a:pt x="183328" y="33321"/>
                  </a:lnTo>
                  <a:lnTo>
                    <a:pt x="170669" y="18174"/>
                  </a:lnTo>
                  <a:lnTo>
                    <a:pt x="144800" y="2081"/>
                  </a:lnTo>
                  <a:lnTo>
                    <a:pt x="125080" y="0"/>
                  </a:lnTo>
                  <a:lnTo>
                    <a:pt x="104618" y="4144"/>
                  </a:lnTo>
                  <a:lnTo>
                    <a:pt x="52388" y="32367"/>
                  </a:lnTo>
                  <a:lnTo>
                    <a:pt x="37605" y="48945"/>
                  </a:lnTo>
                  <a:lnTo>
                    <a:pt x="18582" y="93773"/>
                  </a:lnTo>
                  <a:lnTo>
                    <a:pt x="4730" y="147688"/>
                  </a:lnTo>
                  <a:lnTo>
                    <a:pt x="780" y="203399"/>
                  </a:lnTo>
                  <a:lnTo>
                    <a:pt x="0" y="259463"/>
                  </a:lnTo>
                  <a:lnTo>
                    <a:pt x="8251" y="315598"/>
                  </a:lnTo>
                  <a:lnTo>
                    <a:pt x="21146" y="368627"/>
                  </a:lnTo>
                  <a:lnTo>
                    <a:pt x="29179" y="390247"/>
                  </a:lnTo>
                  <a:lnTo>
                    <a:pt x="40548" y="407654"/>
                  </a:lnTo>
                  <a:lnTo>
                    <a:pt x="56519" y="420070"/>
                  </a:lnTo>
                  <a:lnTo>
                    <a:pt x="65691" y="425019"/>
                  </a:lnTo>
                  <a:lnTo>
                    <a:pt x="106546" y="431984"/>
                  </a:lnTo>
                  <a:lnTo>
                    <a:pt x="150107" y="422869"/>
                  </a:lnTo>
                  <a:lnTo>
                    <a:pt x="181471" y="405351"/>
                  </a:lnTo>
                  <a:lnTo>
                    <a:pt x="194801" y="389021"/>
                  </a:lnTo>
                  <a:lnTo>
                    <a:pt x="233185" y="327947"/>
                  </a:lnTo>
                  <a:lnTo>
                    <a:pt x="233772" y="317980"/>
                  </a:lnTo>
                  <a:lnTo>
                    <a:pt x="228184" y="297547"/>
                  </a:lnTo>
                  <a:lnTo>
                    <a:pt x="214782" y="279887"/>
                  </a:lnTo>
                  <a:lnTo>
                    <a:pt x="197128" y="265409"/>
                  </a:lnTo>
                  <a:lnTo>
                    <a:pt x="177583" y="255075"/>
                  </a:lnTo>
                  <a:lnTo>
                    <a:pt x="141259" y="248269"/>
                  </a:lnTo>
                  <a:lnTo>
                    <a:pt x="135053" y="249654"/>
                  </a:lnTo>
                  <a:lnTo>
                    <a:pt x="133255" y="252916"/>
                  </a:lnTo>
                  <a:lnTo>
                    <a:pt x="134396" y="257431"/>
                  </a:lnTo>
                  <a:lnTo>
                    <a:pt x="139836" y="260441"/>
                  </a:lnTo>
                  <a:lnTo>
                    <a:pt x="200684" y="265668"/>
                  </a:lnTo>
                  <a:lnTo>
                    <a:pt x="250270" y="266226"/>
                  </a:lnTo>
                  <a:lnTo>
                    <a:pt x="307512" y="266414"/>
                  </a:lnTo>
                  <a:lnTo>
                    <a:pt x="336720" y="266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9568" y="1252891"/>
              <a:ext cx="103241" cy="204550"/>
            </a:xfrm>
            <a:custGeom>
              <a:avLst/>
              <a:gdLst/>
              <a:ahLst/>
              <a:cxnLst/>
              <a:rect l="0" t="0" r="0" b="0"/>
              <a:pathLst>
                <a:path w="103241" h="204550">
                  <a:moveTo>
                    <a:pt x="8483" y="94756"/>
                  </a:moveTo>
                  <a:lnTo>
                    <a:pt x="2418" y="127208"/>
                  </a:lnTo>
                  <a:lnTo>
                    <a:pt x="5008" y="147784"/>
                  </a:lnTo>
                  <a:lnTo>
                    <a:pt x="13178" y="165507"/>
                  </a:lnTo>
                  <a:lnTo>
                    <a:pt x="33451" y="204549"/>
                  </a:lnTo>
                  <a:lnTo>
                    <a:pt x="27540" y="184164"/>
                  </a:lnTo>
                  <a:lnTo>
                    <a:pt x="11729" y="128930"/>
                  </a:lnTo>
                  <a:lnTo>
                    <a:pt x="0" y="68451"/>
                  </a:lnTo>
                  <a:lnTo>
                    <a:pt x="5103" y="47580"/>
                  </a:lnTo>
                  <a:lnTo>
                    <a:pt x="9739" y="38739"/>
                  </a:lnTo>
                  <a:lnTo>
                    <a:pt x="27369" y="25796"/>
                  </a:lnTo>
                  <a:lnTo>
                    <a:pt x="85623" y="5303"/>
                  </a:lnTo>
                  <a:lnTo>
                    <a:pt x="1032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9542" y="1283664"/>
              <a:ext cx="195951" cy="158759"/>
            </a:xfrm>
            <a:custGeom>
              <a:avLst/>
              <a:gdLst/>
              <a:ahLst/>
              <a:cxnLst/>
              <a:rect l="0" t="0" r="0" b="0"/>
              <a:pathLst>
                <a:path w="195951" h="158759">
                  <a:moveTo>
                    <a:pt x="111722" y="74512"/>
                  </a:moveTo>
                  <a:lnTo>
                    <a:pt x="97149" y="31820"/>
                  </a:lnTo>
                  <a:lnTo>
                    <a:pt x="91478" y="21484"/>
                  </a:lnTo>
                  <a:lnTo>
                    <a:pt x="75819" y="6880"/>
                  </a:lnTo>
                  <a:lnTo>
                    <a:pt x="66729" y="1348"/>
                  </a:lnTo>
                  <a:lnTo>
                    <a:pt x="58330" y="0"/>
                  </a:lnTo>
                  <a:lnTo>
                    <a:pt x="50391" y="1440"/>
                  </a:lnTo>
                  <a:lnTo>
                    <a:pt x="35331" y="9280"/>
                  </a:lnTo>
                  <a:lnTo>
                    <a:pt x="20838" y="20564"/>
                  </a:lnTo>
                  <a:lnTo>
                    <a:pt x="9718" y="39616"/>
                  </a:lnTo>
                  <a:lnTo>
                    <a:pt x="0" y="76651"/>
                  </a:lnTo>
                  <a:lnTo>
                    <a:pt x="67" y="102369"/>
                  </a:lnTo>
                  <a:lnTo>
                    <a:pt x="13258" y="135408"/>
                  </a:lnTo>
                  <a:lnTo>
                    <a:pt x="25456" y="152659"/>
                  </a:lnTo>
                  <a:lnTo>
                    <a:pt x="33154" y="157026"/>
                  </a:lnTo>
                  <a:lnTo>
                    <a:pt x="51067" y="158758"/>
                  </a:lnTo>
                  <a:lnTo>
                    <a:pt x="67606" y="152509"/>
                  </a:lnTo>
                  <a:lnTo>
                    <a:pt x="75293" y="147567"/>
                  </a:lnTo>
                  <a:lnTo>
                    <a:pt x="86952" y="132717"/>
                  </a:lnTo>
                  <a:lnTo>
                    <a:pt x="94864" y="113249"/>
                  </a:lnTo>
                  <a:lnTo>
                    <a:pt x="98148" y="77151"/>
                  </a:lnTo>
                  <a:lnTo>
                    <a:pt x="94572" y="50727"/>
                  </a:lnTo>
                  <a:lnTo>
                    <a:pt x="95609" y="51636"/>
                  </a:lnTo>
                  <a:lnTo>
                    <a:pt x="101051" y="60835"/>
                  </a:lnTo>
                  <a:lnTo>
                    <a:pt x="150595" y="113267"/>
                  </a:lnTo>
                  <a:lnTo>
                    <a:pt x="167603" y="120982"/>
                  </a:lnTo>
                  <a:lnTo>
                    <a:pt x="195950" y="127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37077" y="1268662"/>
              <a:ext cx="315856" cy="164654"/>
            </a:xfrm>
            <a:custGeom>
              <a:avLst/>
              <a:gdLst/>
              <a:ahLst/>
              <a:cxnLst/>
              <a:rect l="0" t="0" r="0" b="0"/>
              <a:pathLst>
                <a:path w="315856" h="164654">
                  <a:moveTo>
                    <a:pt x="0" y="68457"/>
                  </a:moveTo>
                  <a:lnTo>
                    <a:pt x="14654" y="127074"/>
                  </a:lnTo>
                  <a:lnTo>
                    <a:pt x="25858" y="164653"/>
                  </a:lnTo>
                  <a:lnTo>
                    <a:pt x="21633" y="111126"/>
                  </a:lnTo>
                  <a:lnTo>
                    <a:pt x="24290" y="60464"/>
                  </a:lnTo>
                  <a:lnTo>
                    <a:pt x="30683" y="39168"/>
                  </a:lnTo>
                  <a:lnTo>
                    <a:pt x="41323" y="21904"/>
                  </a:lnTo>
                  <a:lnTo>
                    <a:pt x="48606" y="17535"/>
                  </a:lnTo>
                  <a:lnTo>
                    <a:pt x="66056" y="15799"/>
                  </a:lnTo>
                  <a:lnTo>
                    <a:pt x="74453" y="19314"/>
                  </a:lnTo>
                  <a:lnTo>
                    <a:pt x="111941" y="54186"/>
                  </a:lnTo>
                  <a:lnTo>
                    <a:pt x="148354" y="114477"/>
                  </a:lnTo>
                  <a:lnTo>
                    <a:pt x="149205" y="113175"/>
                  </a:lnTo>
                  <a:lnTo>
                    <a:pt x="147756" y="80280"/>
                  </a:lnTo>
                  <a:lnTo>
                    <a:pt x="158683" y="42194"/>
                  </a:lnTo>
                  <a:lnTo>
                    <a:pt x="173471" y="21299"/>
                  </a:lnTo>
                  <a:lnTo>
                    <a:pt x="182328" y="12452"/>
                  </a:lnTo>
                  <a:lnTo>
                    <a:pt x="204647" y="2622"/>
                  </a:lnTo>
                  <a:lnTo>
                    <a:pt x="217150" y="0"/>
                  </a:lnTo>
                  <a:lnTo>
                    <a:pt x="240401" y="3327"/>
                  </a:lnTo>
                  <a:lnTo>
                    <a:pt x="261263" y="13774"/>
                  </a:lnTo>
                  <a:lnTo>
                    <a:pt x="278334" y="30115"/>
                  </a:lnTo>
                  <a:lnTo>
                    <a:pt x="295509" y="64635"/>
                  </a:lnTo>
                  <a:lnTo>
                    <a:pt x="312367" y="122690"/>
                  </a:lnTo>
                  <a:lnTo>
                    <a:pt x="315855" y="1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73782" y="1926715"/>
            <a:ext cx="1137079" cy="336912"/>
            <a:chOff x="473782" y="1926715"/>
            <a:chExt cx="1137079" cy="336912"/>
          </a:xfrm>
        </p:grpSpPr>
        <p:sp>
          <p:nvSpPr>
            <p:cNvPr id="52" name="Freeform 51"/>
            <p:cNvSpPr/>
            <p:nvPr/>
          </p:nvSpPr>
          <p:spPr>
            <a:xfrm>
              <a:off x="473782" y="1941835"/>
              <a:ext cx="294799" cy="321792"/>
            </a:xfrm>
            <a:custGeom>
              <a:avLst/>
              <a:gdLst/>
              <a:ahLst/>
              <a:cxnLst/>
              <a:rect l="0" t="0" r="0" b="0"/>
              <a:pathLst>
                <a:path w="294799" h="321792">
                  <a:moveTo>
                    <a:pt x="0" y="321791"/>
                  </a:moveTo>
                  <a:lnTo>
                    <a:pt x="11178" y="310613"/>
                  </a:lnTo>
                  <a:lnTo>
                    <a:pt x="16666" y="292647"/>
                  </a:lnTo>
                  <a:lnTo>
                    <a:pt x="27714" y="236715"/>
                  </a:lnTo>
                  <a:lnTo>
                    <a:pt x="30821" y="184060"/>
                  </a:lnTo>
                  <a:lnTo>
                    <a:pt x="31434" y="123010"/>
                  </a:lnTo>
                  <a:lnTo>
                    <a:pt x="39961" y="63031"/>
                  </a:lnTo>
                  <a:lnTo>
                    <a:pt x="46226" y="34431"/>
                  </a:lnTo>
                  <a:lnTo>
                    <a:pt x="49535" y="28442"/>
                  </a:lnTo>
                  <a:lnTo>
                    <a:pt x="52910" y="27960"/>
                  </a:lnTo>
                  <a:lnTo>
                    <a:pt x="56331" y="31147"/>
                  </a:lnTo>
                  <a:lnTo>
                    <a:pt x="76842" y="82494"/>
                  </a:lnTo>
                  <a:lnTo>
                    <a:pt x="101973" y="140627"/>
                  </a:lnTo>
                  <a:lnTo>
                    <a:pt x="113951" y="157826"/>
                  </a:lnTo>
                  <a:lnTo>
                    <a:pt x="130194" y="170149"/>
                  </a:lnTo>
                  <a:lnTo>
                    <a:pt x="139438" y="175073"/>
                  </a:lnTo>
                  <a:lnTo>
                    <a:pt x="159069" y="177425"/>
                  </a:lnTo>
                  <a:lnTo>
                    <a:pt x="169217" y="176414"/>
                  </a:lnTo>
                  <a:lnTo>
                    <a:pt x="186731" y="165932"/>
                  </a:lnTo>
                  <a:lnTo>
                    <a:pt x="201145" y="148406"/>
                  </a:lnTo>
                  <a:lnTo>
                    <a:pt x="223829" y="85544"/>
                  </a:lnTo>
                  <a:lnTo>
                    <a:pt x="245728" y="36349"/>
                  </a:lnTo>
                  <a:lnTo>
                    <a:pt x="257512" y="0"/>
                  </a:lnTo>
                  <a:lnTo>
                    <a:pt x="259412" y="809"/>
                  </a:lnTo>
                  <a:lnTo>
                    <a:pt x="262462" y="41319"/>
                  </a:lnTo>
                  <a:lnTo>
                    <a:pt x="255828" y="98410"/>
                  </a:lnTo>
                  <a:lnTo>
                    <a:pt x="256425" y="158561"/>
                  </a:lnTo>
                  <a:lnTo>
                    <a:pt x="267461" y="210520"/>
                  </a:lnTo>
                  <a:lnTo>
                    <a:pt x="284367" y="273574"/>
                  </a:lnTo>
                  <a:lnTo>
                    <a:pt x="294798" y="300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8104" y="2083256"/>
              <a:ext cx="129461" cy="142009"/>
            </a:xfrm>
            <a:custGeom>
              <a:avLst/>
              <a:gdLst/>
              <a:ahLst/>
              <a:cxnLst/>
              <a:rect l="0" t="0" r="0" b="0"/>
              <a:pathLst>
                <a:path w="129461" h="142009">
                  <a:moveTo>
                    <a:pt x="24175" y="106671"/>
                  </a:moveTo>
                  <a:lnTo>
                    <a:pt x="78050" y="70754"/>
                  </a:lnTo>
                  <a:lnTo>
                    <a:pt x="98423" y="57173"/>
                  </a:lnTo>
                  <a:lnTo>
                    <a:pt x="105259" y="47936"/>
                  </a:lnTo>
                  <a:lnTo>
                    <a:pt x="112855" y="25194"/>
                  </a:lnTo>
                  <a:lnTo>
                    <a:pt x="111371" y="16088"/>
                  </a:lnTo>
                  <a:lnTo>
                    <a:pt x="106872" y="8848"/>
                  </a:lnTo>
                  <a:lnTo>
                    <a:pt x="100364" y="2851"/>
                  </a:lnTo>
                  <a:lnTo>
                    <a:pt x="92515" y="23"/>
                  </a:lnTo>
                  <a:lnTo>
                    <a:pt x="74436" y="0"/>
                  </a:lnTo>
                  <a:lnTo>
                    <a:pt x="44526" y="6565"/>
                  </a:lnTo>
                  <a:lnTo>
                    <a:pt x="19027" y="21508"/>
                  </a:lnTo>
                  <a:lnTo>
                    <a:pt x="7069" y="37235"/>
                  </a:lnTo>
                  <a:lnTo>
                    <a:pt x="2243" y="46342"/>
                  </a:lnTo>
                  <a:lnTo>
                    <a:pt x="0" y="65820"/>
                  </a:lnTo>
                  <a:lnTo>
                    <a:pt x="8091" y="106921"/>
                  </a:lnTo>
                  <a:lnTo>
                    <a:pt x="13453" y="115026"/>
                  </a:lnTo>
                  <a:lnTo>
                    <a:pt x="28768" y="127152"/>
                  </a:lnTo>
                  <a:lnTo>
                    <a:pt x="57122" y="140555"/>
                  </a:lnTo>
                  <a:lnTo>
                    <a:pt x="77423" y="142008"/>
                  </a:lnTo>
                  <a:lnTo>
                    <a:pt x="129460" y="127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95092" y="1926715"/>
              <a:ext cx="15498" cy="315856"/>
            </a:xfrm>
            <a:custGeom>
              <a:avLst/>
              <a:gdLst/>
              <a:ahLst/>
              <a:cxnLst/>
              <a:rect l="0" t="0" r="0" b="0"/>
              <a:pathLst>
                <a:path w="15498" h="315856">
                  <a:moveTo>
                    <a:pt x="10400" y="0"/>
                  </a:moveTo>
                  <a:lnTo>
                    <a:pt x="1335" y="58616"/>
                  </a:lnTo>
                  <a:lnTo>
                    <a:pt x="305" y="110174"/>
                  </a:lnTo>
                  <a:lnTo>
                    <a:pt x="0" y="164315"/>
                  </a:lnTo>
                  <a:lnTo>
                    <a:pt x="5499" y="217402"/>
                  </a:lnTo>
                  <a:lnTo>
                    <a:pt x="15497" y="276996"/>
                  </a:lnTo>
                  <a:lnTo>
                    <a:pt x="1040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21264" y="207411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3119"/>
                  </a:lnTo>
                  <a:lnTo>
                    <a:pt x="101479" y="9065"/>
                  </a:lnTo>
                  <a:lnTo>
                    <a:pt x="4673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20294" y="2074014"/>
              <a:ext cx="120715" cy="158028"/>
            </a:xfrm>
            <a:custGeom>
              <a:avLst/>
              <a:gdLst/>
              <a:ahLst/>
              <a:cxnLst/>
              <a:rect l="0" t="0" r="0" b="0"/>
              <a:pathLst>
                <a:path w="120715" h="158028">
                  <a:moveTo>
                    <a:pt x="11540" y="84328"/>
                  </a:moveTo>
                  <a:lnTo>
                    <a:pt x="70157" y="69673"/>
                  </a:lnTo>
                  <a:lnTo>
                    <a:pt x="104947" y="59579"/>
                  </a:lnTo>
                  <a:lnTo>
                    <a:pt x="112416" y="52620"/>
                  </a:lnTo>
                  <a:lnTo>
                    <a:pt x="120714" y="32411"/>
                  </a:lnTo>
                  <a:lnTo>
                    <a:pt x="119418" y="22810"/>
                  </a:lnTo>
                  <a:lnTo>
                    <a:pt x="108618" y="5904"/>
                  </a:lnTo>
                  <a:lnTo>
                    <a:pt x="99656" y="1629"/>
                  </a:lnTo>
                  <a:lnTo>
                    <a:pt x="77219" y="0"/>
                  </a:lnTo>
                  <a:lnTo>
                    <a:pt x="43868" y="5659"/>
                  </a:lnTo>
                  <a:lnTo>
                    <a:pt x="35432" y="10825"/>
                  </a:lnTo>
                  <a:lnTo>
                    <a:pt x="3739" y="48565"/>
                  </a:lnTo>
                  <a:lnTo>
                    <a:pt x="490" y="58146"/>
                  </a:lnTo>
                  <a:lnTo>
                    <a:pt x="0" y="81270"/>
                  </a:lnTo>
                  <a:lnTo>
                    <a:pt x="11890" y="115007"/>
                  </a:lnTo>
                  <a:lnTo>
                    <a:pt x="35820" y="141641"/>
                  </a:lnTo>
                  <a:lnTo>
                    <a:pt x="61325" y="150744"/>
                  </a:lnTo>
                  <a:lnTo>
                    <a:pt x="116825" y="158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65506" y="2032000"/>
              <a:ext cx="145355" cy="209725"/>
            </a:xfrm>
            <a:custGeom>
              <a:avLst/>
              <a:gdLst/>
              <a:ahLst/>
              <a:cxnLst/>
              <a:rect l="0" t="0" r="0" b="0"/>
              <a:pathLst>
                <a:path w="145355" h="209725">
                  <a:moveTo>
                    <a:pt x="8483" y="94756"/>
                  </a:moveTo>
                  <a:lnTo>
                    <a:pt x="2894" y="111524"/>
                  </a:lnTo>
                  <a:lnTo>
                    <a:pt x="3269" y="129115"/>
                  </a:lnTo>
                  <a:lnTo>
                    <a:pt x="8506" y="148631"/>
                  </a:lnTo>
                  <a:lnTo>
                    <a:pt x="33451" y="209724"/>
                  </a:lnTo>
                  <a:lnTo>
                    <a:pt x="27540" y="185533"/>
                  </a:lnTo>
                  <a:lnTo>
                    <a:pt x="8308" y="125992"/>
                  </a:lnTo>
                  <a:lnTo>
                    <a:pt x="1022" y="91533"/>
                  </a:lnTo>
                  <a:lnTo>
                    <a:pt x="0" y="78569"/>
                  </a:lnTo>
                  <a:lnTo>
                    <a:pt x="8222" y="54807"/>
                  </a:lnTo>
                  <a:lnTo>
                    <a:pt x="15328" y="43557"/>
                  </a:lnTo>
                  <a:lnTo>
                    <a:pt x="35702" y="27937"/>
                  </a:lnTo>
                  <a:lnTo>
                    <a:pt x="86909" y="8378"/>
                  </a:lnTo>
                  <a:lnTo>
                    <a:pt x="1453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49510" y="2684766"/>
            <a:ext cx="1261392" cy="315856"/>
            <a:chOff x="549510" y="2684766"/>
            <a:chExt cx="1261392" cy="315856"/>
          </a:xfrm>
        </p:grpSpPr>
        <p:sp>
          <p:nvSpPr>
            <p:cNvPr id="59" name="Freeform 58"/>
            <p:cNvSpPr/>
            <p:nvPr/>
          </p:nvSpPr>
          <p:spPr>
            <a:xfrm>
              <a:off x="549510" y="2684766"/>
              <a:ext cx="187485" cy="308319"/>
            </a:xfrm>
            <a:custGeom>
              <a:avLst/>
              <a:gdLst/>
              <a:ahLst/>
              <a:cxnLst/>
              <a:rect l="0" t="0" r="0" b="0"/>
              <a:pathLst>
                <a:path w="187485" h="308319">
                  <a:moveTo>
                    <a:pt x="40085" y="0"/>
                  </a:moveTo>
                  <a:lnTo>
                    <a:pt x="34496" y="58617"/>
                  </a:lnTo>
                  <a:lnTo>
                    <a:pt x="30533" y="112791"/>
                  </a:lnTo>
                  <a:lnTo>
                    <a:pt x="26630" y="168553"/>
                  </a:lnTo>
                  <a:lnTo>
                    <a:pt x="14941" y="224627"/>
                  </a:lnTo>
                  <a:lnTo>
                    <a:pt x="1015" y="286467"/>
                  </a:lnTo>
                  <a:lnTo>
                    <a:pt x="0" y="299773"/>
                  </a:lnTo>
                  <a:lnTo>
                    <a:pt x="1664" y="306303"/>
                  </a:lnTo>
                  <a:lnTo>
                    <a:pt x="5112" y="308318"/>
                  </a:lnTo>
                  <a:lnTo>
                    <a:pt x="62177" y="290848"/>
                  </a:lnTo>
                  <a:lnTo>
                    <a:pt x="125374" y="285136"/>
                  </a:lnTo>
                  <a:lnTo>
                    <a:pt x="18748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2686" y="2905865"/>
              <a:ext cx="9066" cy="94757"/>
            </a:xfrm>
            <a:custGeom>
              <a:avLst/>
              <a:gdLst/>
              <a:ahLst/>
              <a:cxnLst/>
              <a:rect l="0" t="0" r="0" b="0"/>
              <a:pathLst>
                <a:path w="9066" h="94757">
                  <a:moveTo>
                    <a:pt x="9065" y="0"/>
                  </a:moveTo>
                  <a:lnTo>
                    <a:pt x="0" y="58617"/>
                  </a:lnTo>
                  <a:lnTo>
                    <a:pt x="2306" y="75965"/>
                  </a:lnTo>
                  <a:lnTo>
                    <a:pt x="906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2279" y="2811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31792" y="2716352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17" y="2074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58093" y="280058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3253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30758" y="2798098"/>
              <a:ext cx="152935" cy="146744"/>
            </a:xfrm>
            <a:custGeom>
              <a:avLst/>
              <a:gdLst/>
              <a:ahLst/>
              <a:cxnLst/>
              <a:rect l="0" t="0" r="0" b="0"/>
              <a:pathLst>
                <a:path w="152935" h="146744">
                  <a:moveTo>
                    <a:pt x="16848" y="55124"/>
                  </a:moveTo>
                  <a:lnTo>
                    <a:pt x="54326" y="63458"/>
                  </a:lnTo>
                  <a:lnTo>
                    <a:pt x="111338" y="59630"/>
                  </a:lnTo>
                  <a:lnTo>
                    <a:pt x="135273" y="50888"/>
                  </a:lnTo>
                  <a:lnTo>
                    <a:pt x="144931" y="45281"/>
                  </a:lnTo>
                  <a:lnTo>
                    <a:pt x="150200" y="38034"/>
                  </a:lnTo>
                  <a:lnTo>
                    <a:pt x="152542" y="29692"/>
                  </a:lnTo>
                  <a:lnTo>
                    <a:pt x="152934" y="20622"/>
                  </a:lnTo>
                  <a:lnTo>
                    <a:pt x="149686" y="13406"/>
                  </a:lnTo>
                  <a:lnTo>
                    <a:pt x="136718" y="2268"/>
                  </a:lnTo>
                  <a:lnTo>
                    <a:pt x="128347" y="0"/>
                  </a:lnTo>
                  <a:lnTo>
                    <a:pt x="99797" y="2396"/>
                  </a:lnTo>
                  <a:lnTo>
                    <a:pt x="70281" y="11685"/>
                  </a:lnTo>
                  <a:lnTo>
                    <a:pt x="17099" y="55458"/>
                  </a:lnTo>
                  <a:lnTo>
                    <a:pt x="9997" y="62366"/>
                  </a:lnTo>
                  <a:lnTo>
                    <a:pt x="2104" y="82519"/>
                  </a:lnTo>
                  <a:lnTo>
                    <a:pt x="0" y="94445"/>
                  </a:lnTo>
                  <a:lnTo>
                    <a:pt x="3901" y="113934"/>
                  </a:lnTo>
                  <a:lnTo>
                    <a:pt x="8216" y="122407"/>
                  </a:lnTo>
                  <a:lnTo>
                    <a:pt x="22370" y="134941"/>
                  </a:lnTo>
                  <a:lnTo>
                    <a:pt x="41529" y="143241"/>
                  </a:lnTo>
                  <a:lnTo>
                    <a:pt x="73944" y="146743"/>
                  </a:lnTo>
                  <a:lnTo>
                    <a:pt x="79478" y="145450"/>
                  </a:lnTo>
                  <a:lnTo>
                    <a:pt x="90547" y="139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47647" y="2779523"/>
              <a:ext cx="126343" cy="160344"/>
            </a:xfrm>
            <a:custGeom>
              <a:avLst/>
              <a:gdLst/>
              <a:ahLst/>
              <a:cxnLst/>
              <a:rect l="0" t="0" r="0" b="0"/>
              <a:pathLst>
                <a:path w="126343" h="160344">
                  <a:moveTo>
                    <a:pt x="0" y="73699"/>
                  </a:moveTo>
                  <a:lnTo>
                    <a:pt x="0" y="96056"/>
                  </a:lnTo>
                  <a:lnTo>
                    <a:pt x="23719" y="158042"/>
                  </a:lnTo>
                  <a:lnTo>
                    <a:pt x="25172" y="160343"/>
                  </a:lnTo>
                  <a:lnTo>
                    <a:pt x="15507" y="105926"/>
                  </a:lnTo>
                  <a:lnTo>
                    <a:pt x="17810" y="79443"/>
                  </a:lnTo>
                  <a:lnTo>
                    <a:pt x="25853" y="58315"/>
                  </a:lnTo>
                  <a:lnTo>
                    <a:pt x="38397" y="41125"/>
                  </a:lnTo>
                  <a:lnTo>
                    <a:pt x="65189" y="19464"/>
                  </a:lnTo>
                  <a:lnTo>
                    <a:pt x="94185" y="62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16145" y="280058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1695088" y="1263419"/>
            <a:ext cx="84229" cy="1"/>
          </a:xfrm>
          <a:custGeom>
            <a:avLst/>
            <a:gdLst/>
            <a:ahLst/>
            <a:cxnLst/>
            <a:rect l="0" t="0" r="0" b="0"/>
            <a:pathLst>
              <a:path w="84229" h="1">
                <a:moveTo>
                  <a:pt x="84228" y="0"/>
                </a:moveTo>
                <a:lnTo>
                  <a:pt x="25611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831958" y="2074114"/>
            <a:ext cx="105286" cy="10529"/>
          </a:xfrm>
          <a:custGeom>
            <a:avLst/>
            <a:gdLst/>
            <a:ahLst/>
            <a:cxnLst/>
            <a:rect l="0" t="0" r="0" b="0"/>
            <a:pathLst>
              <a:path w="105286" h="10529">
                <a:moveTo>
                  <a:pt x="105285" y="0"/>
                </a:moveTo>
                <a:lnTo>
                  <a:pt x="48021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2032867" y="1000207"/>
            <a:ext cx="1431009" cy="515523"/>
            <a:chOff x="2032867" y="1000207"/>
            <a:chExt cx="1431009" cy="515523"/>
          </a:xfrm>
        </p:grpSpPr>
        <p:sp>
          <p:nvSpPr>
            <p:cNvPr id="70" name="Freeform 69"/>
            <p:cNvSpPr/>
            <p:nvPr/>
          </p:nvSpPr>
          <p:spPr>
            <a:xfrm>
              <a:off x="2032867" y="1021264"/>
              <a:ext cx="418431" cy="325888"/>
            </a:xfrm>
            <a:custGeom>
              <a:avLst/>
              <a:gdLst/>
              <a:ahLst/>
              <a:cxnLst/>
              <a:rect l="0" t="0" r="0" b="0"/>
              <a:pathLst>
                <a:path w="418431" h="325888">
                  <a:moveTo>
                    <a:pt x="20190" y="0"/>
                  </a:moveTo>
                  <a:lnTo>
                    <a:pt x="9011" y="16767"/>
                  </a:lnTo>
                  <a:lnTo>
                    <a:pt x="2060" y="49552"/>
                  </a:lnTo>
                  <a:lnTo>
                    <a:pt x="0" y="100080"/>
                  </a:lnTo>
                  <a:lnTo>
                    <a:pt x="4979" y="148326"/>
                  </a:lnTo>
                  <a:lnTo>
                    <a:pt x="8274" y="197846"/>
                  </a:lnTo>
                  <a:lnTo>
                    <a:pt x="17793" y="258576"/>
                  </a:lnTo>
                  <a:lnTo>
                    <a:pt x="28708" y="299143"/>
                  </a:lnTo>
                  <a:lnTo>
                    <a:pt x="39963" y="318566"/>
                  </a:lnTo>
                  <a:lnTo>
                    <a:pt x="48580" y="323511"/>
                  </a:lnTo>
                  <a:lnTo>
                    <a:pt x="70632" y="325887"/>
                  </a:lnTo>
                  <a:lnTo>
                    <a:pt x="92911" y="316804"/>
                  </a:lnTo>
                  <a:lnTo>
                    <a:pt x="130221" y="287966"/>
                  </a:lnTo>
                  <a:lnTo>
                    <a:pt x="165343" y="231027"/>
                  </a:lnTo>
                  <a:lnTo>
                    <a:pt x="169320" y="207184"/>
                  </a:lnTo>
                  <a:lnTo>
                    <a:pt x="168743" y="194274"/>
                  </a:lnTo>
                  <a:lnTo>
                    <a:pt x="170698" y="190347"/>
                  </a:lnTo>
                  <a:lnTo>
                    <a:pt x="174341" y="192409"/>
                  </a:lnTo>
                  <a:lnTo>
                    <a:pt x="187527" y="214547"/>
                  </a:lnTo>
                  <a:lnTo>
                    <a:pt x="214451" y="269802"/>
                  </a:lnTo>
                  <a:lnTo>
                    <a:pt x="235806" y="296100"/>
                  </a:lnTo>
                  <a:lnTo>
                    <a:pt x="254059" y="311364"/>
                  </a:lnTo>
                  <a:lnTo>
                    <a:pt x="276990" y="319708"/>
                  </a:lnTo>
                  <a:lnTo>
                    <a:pt x="289656" y="321933"/>
                  </a:lnTo>
                  <a:lnTo>
                    <a:pt x="309968" y="318166"/>
                  </a:lnTo>
                  <a:lnTo>
                    <a:pt x="347661" y="296684"/>
                  </a:lnTo>
                  <a:lnTo>
                    <a:pt x="372892" y="265591"/>
                  </a:lnTo>
                  <a:lnTo>
                    <a:pt x="400038" y="213163"/>
                  </a:lnTo>
                  <a:lnTo>
                    <a:pt x="410947" y="160866"/>
                  </a:lnTo>
                  <a:lnTo>
                    <a:pt x="418430" y="105215"/>
                  </a:lnTo>
                  <a:lnTo>
                    <a:pt x="411503" y="47473"/>
                  </a:lnTo>
                  <a:lnTo>
                    <a:pt x="3992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23923" y="1147623"/>
              <a:ext cx="117464" cy="178968"/>
            </a:xfrm>
            <a:custGeom>
              <a:avLst/>
              <a:gdLst/>
              <a:ahLst/>
              <a:cxnLst/>
              <a:rect l="0" t="0" r="0" b="0"/>
              <a:pathLst>
                <a:path w="117464" h="178968">
                  <a:moveTo>
                    <a:pt x="23973" y="84211"/>
                  </a:moveTo>
                  <a:lnTo>
                    <a:pt x="66665" y="81091"/>
                  </a:lnTo>
                  <a:lnTo>
                    <a:pt x="97844" y="69638"/>
                  </a:lnTo>
                  <a:lnTo>
                    <a:pt x="108315" y="63967"/>
                  </a:lnTo>
                  <a:lnTo>
                    <a:pt x="114126" y="55507"/>
                  </a:lnTo>
                  <a:lnTo>
                    <a:pt x="117463" y="33629"/>
                  </a:lnTo>
                  <a:lnTo>
                    <a:pt x="114376" y="23583"/>
                  </a:lnTo>
                  <a:lnTo>
                    <a:pt x="101587" y="6183"/>
                  </a:lnTo>
                  <a:lnTo>
                    <a:pt x="93263" y="1776"/>
                  </a:lnTo>
                  <a:lnTo>
                    <a:pt x="74656" y="0"/>
                  </a:lnTo>
                  <a:lnTo>
                    <a:pt x="44449" y="11166"/>
                  </a:lnTo>
                  <a:lnTo>
                    <a:pt x="18862" y="29293"/>
                  </a:lnTo>
                  <a:lnTo>
                    <a:pt x="6883" y="52004"/>
                  </a:lnTo>
                  <a:lnTo>
                    <a:pt x="0" y="80425"/>
                  </a:lnTo>
                  <a:lnTo>
                    <a:pt x="5113" y="133679"/>
                  </a:lnTo>
                  <a:lnTo>
                    <a:pt x="7890" y="145266"/>
                  </a:lnTo>
                  <a:lnTo>
                    <a:pt x="20334" y="164379"/>
                  </a:lnTo>
                  <a:lnTo>
                    <a:pt x="28566" y="172751"/>
                  </a:lnTo>
                  <a:lnTo>
                    <a:pt x="37564" y="177163"/>
                  </a:lnTo>
                  <a:lnTo>
                    <a:pt x="97672" y="178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26880" y="123183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4655" y="55141"/>
                  </a:lnTo>
                  <a:lnTo>
                    <a:pt x="28548" y="10851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37409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45663" y="1208457"/>
              <a:ext cx="189464" cy="307273"/>
            </a:xfrm>
            <a:custGeom>
              <a:avLst/>
              <a:gdLst/>
              <a:ahLst/>
              <a:cxnLst/>
              <a:rect l="0" t="0" r="0" b="0"/>
              <a:pathLst>
                <a:path w="189464" h="307273">
                  <a:moveTo>
                    <a:pt x="102316" y="107605"/>
                  </a:moveTo>
                  <a:lnTo>
                    <a:pt x="110649" y="70127"/>
                  </a:lnTo>
                  <a:lnTo>
                    <a:pt x="109075" y="35279"/>
                  </a:lnTo>
                  <a:lnTo>
                    <a:pt x="106822" y="24293"/>
                  </a:lnTo>
                  <a:lnTo>
                    <a:pt x="101810" y="15798"/>
                  </a:lnTo>
                  <a:lnTo>
                    <a:pt x="86883" y="3241"/>
                  </a:lnTo>
                  <a:lnTo>
                    <a:pt x="65431" y="0"/>
                  </a:lnTo>
                  <a:lnTo>
                    <a:pt x="42639" y="3628"/>
                  </a:lnTo>
                  <a:lnTo>
                    <a:pt x="24710" y="13040"/>
                  </a:lnTo>
                  <a:lnTo>
                    <a:pt x="12062" y="28141"/>
                  </a:lnTo>
                  <a:lnTo>
                    <a:pt x="3712" y="47721"/>
                  </a:lnTo>
                  <a:lnTo>
                    <a:pt x="0" y="72021"/>
                  </a:lnTo>
                  <a:lnTo>
                    <a:pt x="4590" y="92180"/>
                  </a:lnTo>
                  <a:lnTo>
                    <a:pt x="9089" y="100831"/>
                  </a:lnTo>
                  <a:lnTo>
                    <a:pt x="23447" y="113563"/>
                  </a:lnTo>
                  <a:lnTo>
                    <a:pt x="32189" y="118596"/>
                  </a:lnTo>
                  <a:lnTo>
                    <a:pt x="51261" y="121068"/>
                  </a:lnTo>
                  <a:lnTo>
                    <a:pt x="70266" y="117098"/>
                  </a:lnTo>
                  <a:lnTo>
                    <a:pt x="86512" y="107535"/>
                  </a:lnTo>
                  <a:lnTo>
                    <a:pt x="98411" y="92366"/>
                  </a:lnTo>
                  <a:lnTo>
                    <a:pt x="103222" y="83407"/>
                  </a:lnTo>
                  <a:lnTo>
                    <a:pt x="106430" y="82115"/>
                  </a:lnTo>
                  <a:lnTo>
                    <a:pt x="108568" y="85932"/>
                  </a:lnTo>
                  <a:lnTo>
                    <a:pt x="117817" y="113661"/>
                  </a:lnTo>
                  <a:lnTo>
                    <a:pt x="148594" y="176253"/>
                  </a:lnTo>
                  <a:lnTo>
                    <a:pt x="173025" y="217438"/>
                  </a:lnTo>
                  <a:lnTo>
                    <a:pt x="189463" y="269940"/>
                  </a:lnTo>
                  <a:lnTo>
                    <a:pt x="188490" y="281339"/>
                  </a:lnTo>
                  <a:lnTo>
                    <a:pt x="178050" y="300243"/>
                  </a:lnTo>
                  <a:lnTo>
                    <a:pt x="168013" y="305051"/>
                  </a:lnTo>
                  <a:lnTo>
                    <a:pt x="141263" y="307272"/>
                  </a:lnTo>
                  <a:lnTo>
                    <a:pt x="86006" y="300337"/>
                  </a:lnTo>
                  <a:lnTo>
                    <a:pt x="39145" y="297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1678" y="1021264"/>
              <a:ext cx="242157" cy="315856"/>
            </a:xfrm>
            <a:custGeom>
              <a:avLst/>
              <a:gdLst/>
              <a:ahLst/>
              <a:cxnLst/>
              <a:rect l="0" t="0" r="0" b="0"/>
              <a:pathLst>
                <a:path w="242157" h="315856">
                  <a:moveTo>
                    <a:pt x="0" y="0"/>
                  </a:moveTo>
                  <a:lnTo>
                    <a:pt x="11453" y="57264"/>
                  </a:lnTo>
                  <a:lnTo>
                    <a:pt x="24750" y="112567"/>
                  </a:lnTo>
                  <a:lnTo>
                    <a:pt x="42139" y="168028"/>
                  </a:lnTo>
                  <a:lnTo>
                    <a:pt x="65731" y="230617"/>
                  </a:lnTo>
                  <a:lnTo>
                    <a:pt x="71339" y="267333"/>
                  </a:lnTo>
                  <a:lnTo>
                    <a:pt x="72126" y="264789"/>
                  </a:lnTo>
                  <a:lnTo>
                    <a:pt x="78978" y="229858"/>
                  </a:lnTo>
                  <a:lnTo>
                    <a:pt x="93851" y="205106"/>
                  </a:lnTo>
                  <a:lnTo>
                    <a:pt x="118665" y="182955"/>
                  </a:lnTo>
                  <a:lnTo>
                    <a:pt x="128243" y="179292"/>
                  </a:lnTo>
                  <a:lnTo>
                    <a:pt x="148244" y="178341"/>
                  </a:lnTo>
                  <a:lnTo>
                    <a:pt x="179235" y="189972"/>
                  </a:lnTo>
                  <a:lnTo>
                    <a:pt x="193914" y="204925"/>
                  </a:lnTo>
                  <a:lnTo>
                    <a:pt x="228894" y="263641"/>
                  </a:lnTo>
                  <a:lnTo>
                    <a:pt x="238226" y="291805"/>
                  </a:lnTo>
                  <a:lnTo>
                    <a:pt x="2421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58590" y="100020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0095" y="206582"/>
                  </a:lnTo>
                  <a:lnTo>
                    <a:pt x="11613" y="266411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05948" y="1094963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005412" y="1831958"/>
            <a:ext cx="1595335" cy="1244786"/>
            <a:chOff x="2005412" y="1831958"/>
            <a:chExt cx="1595335" cy="1244786"/>
          </a:xfrm>
        </p:grpSpPr>
        <p:sp>
          <p:nvSpPr>
            <p:cNvPr id="79" name="Freeform 78"/>
            <p:cNvSpPr/>
            <p:nvPr/>
          </p:nvSpPr>
          <p:spPr>
            <a:xfrm>
              <a:off x="2154227" y="1831958"/>
              <a:ext cx="298913" cy="447296"/>
            </a:xfrm>
            <a:custGeom>
              <a:avLst/>
              <a:gdLst/>
              <a:ahLst/>
              <a:cxnLst/>
              <a:rect l="0" t="0" r="0" b="0"/>
              <a:pathLst>
                <a:path w="298913" h="447296">
                  <a:moveTo>
                    <a:pt x="25172" y="0"/>
                  </a:moveTo>
                  <a:lnTo>
                    <a:pt x="17936" y="27556"/>
                  </a:lnTo>
                  <a:lnTo>
                    <a:pt x="18413" y="80659"/>
                  </a:lnTo>
                  <a:lnTo>
                    <a:pt x="23837" y="131226"/>
                  </a:lnTo>
                  <a:lnTo>
                    <a:pt x="23738" y="192341"/>
                  </a:lnTo>
                  <a:lnTo>
                    <a:pt x="16786" y="249993"/>
                  </a:lnTo>
                  <a:lnTo>
                    <a:pt x="15278" y="304529"/>
                  </a:lnTo>
                  <a:lnTo>
                    <a:pt x="14831" y="354613"/>
                  </a:lnTo>
                  <a:lnTo>
                    <a:pt x="9091" y="407869"/>
                  </a:lnTo>
                  <a:lnTo>
                    <a:pt x="0" y="441384"/>
                  </a:lnTo>
                  <a:lnTo>
                    <a:pt x="1371" y="446335"/>
                  </a:lnTo>
                  <a:lnTo>
                    <a:pt x="5795" y="447295"/>
                  </a:lnTo>
                  <a:lnTo>
                    <a:pt x="69282" y="422859"/>
                  </a:lnTo>
                  <a:lnTo>
                    <a:pt x="123832" y="413031"/>
                  </a:lnTo>
                  <a:lnTo>
                    <a:pt x="179667" y="418325"/>
                  </a:lnTo>
                  <a:lnTo>
                    <a:pt x="238877" y="420584"/>
                  </a:lnTo>
                  <a:lnTo>
                    <a:pt x="276835" y="424095"/>
                  </a:lnTo>
                  <a:lnTo>
                    <a:pt x="29891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33412" y="2025668"/>
              <a:ext cx="146804" cy="209341"/>
            </a:xfrm>
            <a:custGeom>
              <a:avLst/>
              <a:gdLst/>
              <a:ahLst/>
              <a:cxnLst/>
              <a:rect l="0" t="0" r="0" b="0"/>
              <a:pathLst>
                <a:path w="146804" h="209341">
                  <a:moveTo>
                    <a:pt x="19727" y="111617"/>
                  </a:moveTo>
                  <a:lnTo>
                    <a:pt x="46114" y="95975"/>
                  </a:lnTo>
                  <a:lnTo>
                    <a:pt x="103040" y="76773"/>
                  </a:lnTo>
                  <a:lnTo>
                    <a:pt x="129680" y="60478"/>
                  </a:lnTo>
                  <a:lnTo>
                    <a:pt x="141905" y="44435"/>
                  </a:lnTo>
                  <a:lnTo>
                    <a:pt x="146803" y="35243"/>
                  </a:lnTo>
                  <a:lnTo>
                    <a:pt x="146558" y="26776"/>
                  </a:lnTo>
                  <a:lnTo>
                    <a:pt x="142886" y="18791"/>
                  </a:lnTo>
                  <a:lnTo>
                    <a:pt x="136928" y="11128"/>
                  </a:lnTo>
                  <a:lnTo>
                    <a:pt x="117830" y="2614"/>
                  </a:lnTo>
                  <a:lnTo>
                    <a:pt x="93744" y="0"/>
                  </a:lnTo>
                  <a:lnTo>
                    <a:pt x="67442" y="2738"/>
                  </a:lnTo>
                  <a:lnTo>
                    <a:pt x="46393" y="14093"/>
                  </a:lnTo>
                  <a:lnTo>
                    <a:pt x="13816" y="44389"/>
                  </a:lnTo>
                  <a:lnTo>
                    <a:pt x="5402" y="64970"/>
                  </a:lnTo>
                  <a:lnTo>
                    <a:pt x="0" y="121900"/>
                  </a:lnTo>
                  <a:lnTo>
                    <a:pt x="4654" y="161067"/>
                  </a:lnTo>
                  <a:lnTo>
                    <a:pt x="13418" y="180778"/>
                  </a:lnTo>
                  <a:lnTo>
                    <a:pt x="19031" y="189309"/>
                  </a:lnTo>
                  <a:lnTo>
                    <a:pt x="34625" y="201909"/>
                  </a:lnTo>
                  <a:lnTo>
                    <a:pt x="43698" y="206906"/>
                  </a:lnTo>
                  <a:lnTo>
                    <a:pt x="66256" y="209340"/>
                  </a:lnTo>
                  <a:lnTo>
                    <a:pt x="89540" y="205352"/>
                  </a:lnTo>
                  <a:lnTo>
                    <a:pt x="125013" y="185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32124" y="2083966"/>
              <a:ext cx="193486" cy="169133"/>
            </a:xfrm>
            <a:custGeom>
              <a:avLst/>
              <a:gdLst/>
              <a:ahLst/>
              <a:cxnLst/>
              <a:rect l="0" t="0" r="0" b="0"/>
              <a:pathLst>
                <a:path w="193486" h="169133">
                  <a:moveTo>
                    <a:pt x="0" y="53319"/>
                  </a:moveTo>
                  <a:lnTo>
                    <a:pt x="14654" y="115411"/>
                  </a:lnTo>
                  <a:lnTo>
                    <a:pt x="25858" y="151371"/>
                  </a:lnTo>
                  <a:lnTo>
                    <a:pt x="23971" y="146031"/>
                  </a:lnTo>
                  <a:lnTo>
                    <a:pt x="21441" y="92853"/>
                  </a:lnTo>
                  <a:lnTo>
                    <a:pt x="26722" y="44360"/>
                  </a:lnTo>
                  <a:lnTo>
                    <a:pt x="41323" y="17259"/>
                  </a:lnTo>
                  <a:lnTo>
                    <a:pt x="60090" y="4927"/>
                  </a:lnTo>
                  <a:lnTo>
                    <a:pt x="71645" y="0"/>
                  </a:lnTo>
                  <a:lnTo>
                    <a:pt x="96963" y="766"/>
                  </a:lnTo>
                  <a:lnTo>
                    <a:pt x="121474" y="10075"/>
                  </a:lnTo>
                  <a:lnTo>
                    <a:pt x="163843" y="48967"/>
                  </a:lnTo>
                  <a:lnTo>
                    <a:pt x="180087" y="76206"/>
                  </a:lnTo>
                  <a:lnTo>
                    <a:pt x="192309" y="112092"/>
                  </a:lnTo>
                  <a:lnTo>
                    <a:pt x="193485" y="135592"/>
                  </a:lnTo>
                  <a:lnTo>
                    <a:pt x="189513" y="169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84808" y="2105373"/>
              <a:ext cx="186856" cy="329024"/>
            </a:xfrm>
            <a:custGeom>
              <a:avLst/>
              <a:gdLst/>
              <a:ahLst/>
              <a:cxnLst/>
              <a:rect l="0" t="0" r="0" b="0"/>
              <a:pathLst>
                <a:path w="186856" h="329024">
                  <a:moveTo>
                    <a:pt x="105285" y="74026"/>
                  </a:moveTo>
                  <a:lnTo>
                    <a:pt x="110874" y="57258"/>
                  </a:lnTo>
                  <a:lnTo>
                    <a:pt x="110499" y="39667"/>
                  </a:lnTo>
                  <a:lnTo>
                    <a:pt x="105262" y="21320"/>
                  </a:lnTo>
                  <a:lnTo>
                    <a:pt x="95136" y="5368"/>
                  </a:lnTo>
                  <a:lnTo>
                    <a:pt x="86821" y="1347"/>
                  </a:lnTo>
                  <a:lnTo>
                    <a:pt x="65103" y="0"/>
                  </a:lnTo>
                  <a:lnTo>
                    <a:pt x="46092" y="6420"/>
                  </a:lnTo>
                  <a:lnTo>
                    <a:pt x="29844" y="18243"/>
                  </a:lnTo>
                  <a:lnTo>
                    <a:pt x="14824" y="35195"/>
                  </a:lnTo>
                  <a:lnTo>
                    <a:pt x="6588" y="57548"/>
                  </a:lnTo>
                  <a:lnTo>
                    <a:pt x="4098" y="81910"/>
                  </a:lnTo>
                  <a:lnTo>
                    <a:pt x="6891" y="104436"/>
                  </a:lnTo>
                  <a:lnTo>
                    <a:pt x="15151" y="123026"/>
                  </a:lnTo>
                  <a:lnTo>
                    <a:pt x="20629" y="131259"/>
                  </a:lnTo>
                  <a:lnTo>
                    <a:pt x="27790" y="135578"/>
                  </a:lnTo>
                  <a:lnTo>
                    <a:pt x="45106" y="137257"/>
                  </a:lnTo>
                  <a:lnTo>
                    <a:pt x="61381" y="130984"/>
                  </a:lnTo>
                  <a:lnTo>
                    <a:pt x="76413" y="119228"/>
                  </a:lnTo>
                  <a:lnTo>
                    <a:pt x="90893" y="102304"/>
                  </a:lnTo>
                  <a:lnTo>
                    <a:pt x="98030" y="98727"/>
                  </a:lnTo>
                  <a:lnTo>
                    <a:pt x="105128" y="98682"/>
                  </a:lnTo>
                  <a:lnTo>
                    <a:pt x="112199" y="100992"/>
                  </a:lnTo>
                  <a:lnTo>
                    <a:pt x="118083" y="107211"/>
                  </a:lnTo>
                  <a:lnTo>
                    <a:pt x="145344" y="163822"/>
                  </a:lnTo>
                  <a:lnTo>
                    <a:pt x="171083" y="218322"/>
                  </a:lnTo>
                  <a:lnTo>
                    <a:pt x="185526" y="274147"/>
                  </a:lnTo>
                  <a:lnTo>
                    <a:pt x="186855" y="288159"/>
                  </a:lnTo>
                  <a:lnTo>
                    <a:pt x="184231" y="298669"/>
                  </a:lnTo>
                  <a:lnTo>
                    <a:pt x="178973" y="306846"/>
                  </a:lnTo>
                  <a:lnTo>
                    <a:pt x="163772" y="319051"/>
                  </a:lnTo>
                  <a:lnTo>
                    <a:pt x="145317" y="328375"/>
                  </a:lnTo>
                  <a:lnTo>
                    <a:pt x="104018" y="329023"/>
                  </a:lnTo>
                  <a:lnTo>
                    <a:pt x="41170" y="319931"/>
                  </a:lnTo>
                  <a:lnTo>
                    <a:pt x="0" y="316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26963" y="1926715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6" y="159633"/>
                  </a:lnTo>
                  <a:lnTo>
                    <a:pt x="9553" y="219264"/>
                  </a:lnTo>
                  <a:lnTo>
                    <a:pt x="10336" y="282520"/>
                  </a:lnTo>
                  <a:lnTo>
                    <a:pt x="11613" y="308058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21678" y="205305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6954" y="0"/>
                  </a:lnTo>
                  <a:lnTo>
                    <a:pt x="106418" y="0"/>
                  </a:lnTo>
                  <a:lnTo>
                    <a:pt x="47711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68297" y="1905658"/>
              <a:ext cx="174522" cy="336913"/>
            </a:xfrm>
            <a:custGeom>
              <a:avLst/>
              <a:gdLst/>
              <a:ahLst/>
              <a:cxnLst/>
              <a:rect l="0" t="0" r="0" b="0"/>
              <a:pathLst>
                <a:path w="174522" h="336913">
                  <a:moveTo>
                    <a:pt x="6065" y="0"/>
                  </a:moveTo>
                  <a:lnTo>
                    <a:pt x="0" y="34791"/>
                  </a:lnTo>
                  <a:lnTo>
                    <a:pt x="4918" y="81408"/>
                  </a:lnTo>
                  <a:lnTo>
                    <a:pt x="12614" y="137984"/>
                  </a:lnTo>
                  <a:lnTo>
                    <a:pt x="16585" y="192312"/>
                  </a:lnTo>
                  <a:lnTo>
                    <a:pt x="22310" y="243115"/>
                  </a:lnTo>
                  <a:lnTo>
                    <a:pt x="18070" y="296027"/>
                  </a:lnTo>
                  <a:lnTo>
                    <a:pt x="17578" y="309655"/>
                  </a:lnTo>
                  <a:lnTo>
                    <a:pt x="16080" y="315231"/>
                  </a:lnTo>
                  <a:lnTo>
                    <a:pt x="13911" y="315439"/>
                  </a:lnTo>
                  <a:lnTo>
                    <a:pt x="11296" y="312068"/>
                  </a:lnTo>
                  <a:lnTo>
                    <a:pt x="7615" y="284967"/>
                  </a:lnTo>
                  <a:lnTo>
                    <a:pt x="12114" y="252890"/>
                  </a:lnTo>
                  <a:lnTo>
                    <a:pt x="26444" y="221159"/>
                  </a:lnTo>
                  <a:lnTo>
                    <a:pt x="51098" y="195120"/>
                  </a:lnTo>
                  <a:lnTo>
                    <a:pt x="60654" y="192081"/>
                  </a:lnTo>
                  <a:lnTo>
                    <a:pt x="80629" y="194944"/>
                  </a:lnTo>
                  <a:lnTo>
                    <a:pt x="111606" y="209709"/>
                  </a:lnTo>
                  <a:lnTo>
                    <a:pt x="137423" y="234491"/>
                  </a:lnTo>
                  <a:lnTo>
                    <a:pt x="159890" y="264061"/>
                  </a:lnTo>
                  <a:lnTo>
                    <a:pt x="168018" y="287766"/>
                  </a:lnTo>
                  <a:lnTo>
                    <a:pt x="17452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05412" y="2597958"/>
              <a:ext cx="300330" cy="384629"/>
            </a:xfrm>
            <a:custGeom>
              <a:avLst/>
              <a:gdLst/>
              <a:ahLst/>
              <a:cxnLst/>
              <a:rect l="0" t="0" r="0" b="0"/>
              <a:pathLst>
                <a:path w="300330" h="384629">
                  <a:moveTo>
                    <a:pt x="300329" y="65751"/>
                  </a:moveTo>
                  <a:lnTo>
                    <a:pt x="254547" y="17876"/>
                  </a:lnTo>
                  <a:lnTo>
                    <a:pt x="209787" y="13"/>
                  </a:lnTo>
                  <a:lnTo>
                    <a:pt x="164057" y="0"/>
                  </a:lnTo>
                  <a:lnTo>
                    <a:pt x="139938" y="7673"/>
                  </a:lnTo>
                  <a:lnTo>
                    <a:pt x="90604" y="39516"/>
                  </a:lnTo>
                  <a:lnTo>
                    <a:pt x="59033" y="80456"/>
                  </a:lnTo>
                  <a:lnTo>
                    <a:pt x="30267" y="133257"/>
                  </a:lnTo>
                  <a:lnTo>
                    <a:pt x="11630" y="189917"/>
                  </a:lnTo>
                  <a:lnTo>
                    <a:pt x="3616" y="249982"/>
                  </a:lnTo>
                  <a:lnTo>
                    <a:pt x="0" y="275143"/>
                  </a:lnTo>
                  <a:lnTo>
                    <a:pt x="2293" y="301924"/>
                  </a:lnTo>
                  <a:lnTo>
                    <a:pt x="13450" y="326305"/>
                  </a:lnTo>
                  <a:lnTo>
                    <a:pt x="39463" y="356642"/>
                  </a:lnTo>
                  <a:lnTo>
                    <a:pt x="60386" y="371681"/>
                  </a:lnTo>
                  <a:lnTo>
                    <a:pt x="85283" y="382264"/>
                  </a:lnTo>
                  <a:lnTo>
                    <a:pt x="108826" y="384628"/>
                  </a:lnTo>
                  <a:lnTo>
                    <a:pt x="152537" y="376614"/>
                  </a:lnTo>
                  <a:lnTo>
                    <a:pt x="201032" y="355360"/>
                  </a:lnTo>
                  <a:lnTo>
                    <a:pt x="255385" y="315948"/>
                  </a:lnTo>
                  <a:lnTo>
                    <a:pt x="268743" y="297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04574" y="2765853"/>
              <a:ext cx="159095" cy="161797"/>
            </a:xfrm>
            <a:custGeom>
              <a:avLst/>
              <a:gdLst/>
              <a:ahLst/>
              <a:cxnLst/>
              <a:rect l="0" t="0" r="0" b="0"/>
              <a:pathLst>
                <a:path w="159095" h="161797">
                  <a:moveTo>
                    <a:pt x="127508" y="66312"/>
                  </a:moveTo>
                  <a:lnTo>
                    <a:pt x="127508" y="43956"/>
                  </a:lnTo>
                  <a:lnTo>
                    <a:pt x="121269" y="26740"/>
                  </a:lnTo>
                  <a:lnTo>
                    <a:pt x="116330" y="18874"/>
                  </a:lnTo>
                  <a:lnTo>
                    <a:pt x="101483" y="7014"/>
                  </a:lnTo>
                  <a:lnTo>
                    <a:pt x="92611" y="2214"/>
                  </a:lnTo>
                  <a:lnTo>
                    <a:pt x="73394" y="0"/>
                  </a:lnTo>
                  <a:lnTo>
                    <a:pt x="54325" y="4085"/>
                  </a:lnTo>
                  <a:lnTo>
                    <a:pt x="38050" y="13699"/>
                  </a:lnTo>
                  <a:lnTo>
                    <a:pt x="26138" y="32010"/>
                  </a:lnTo>
                  <a:lnTo>
                    <a:pt x="296" y="87012"/>
                  </a:lnTo>
                  <a:lnTo>
                    <a:pt x="0" y="108267"/>
                  </a:lnTo>
                  <a:lnTo>
                    <a:pt x="6410" y="139965"/>
                  </a:lnTo>
                  <a:lnTo>
                    <a:pt x="11681" y="148169"/>
                  </a:lnTo>
                  <a:lnTo>
                    <a:pt x="26897" y="160405"/>
                  </a:lnTo>
                  <a:lnTo>
                    <a:pt x="35867" y="161796"/>
                  </a:lnTo>
                  <a:lnTo>
                    <a:pt x="55193" y="157103"/>
                  </a:lnTo>
                  <a:lnTo>
                    <a:pt x="80215" y="141306"/>
                  </a:lnTo>
                  <a:lnTo>
                    <a:pt x="92061" y="125380"/>
                  </a:lnTo>
                  <a:lnTo>
                    <a:pt x="110622" y="83319"/>
                  </a:lnTo>
                  <a:lnTo>
                    <a:pt x="109085" y="89079"/>
                  </a:lnTo>
                  <a:lnTo>
                    <a:pt x="113861" y="103337"/>
                  </a:lnTo>
                  <a:lnTo>
                    <a:pt x="118410" y="112052"/>
                  </a:lnTo>
                  <a:lnTo>
                    <a:pt x="124952" y="117863"/>
                  </a:lnTo>
                  <a:lnTo>
                    <a:pt x="159094" y="129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07319" y="2773482"/>
              <a:ext cx="172602" cy="303262"/>
            </a:xfrm>
            <a:custGeom>
              <a:avLst/>
              <a:gdLst/>
              <a:ahLst/>
              <a:cxnLst/>
              <a:rect l="0" t="0" r="0" b="0"/>
              <a:pathLst>
                <a:path w="172602" h="303262">
                  <a:moveTo>
                    <a:pt x="30048" y="79740"/>
                  </a:moveTo>
                  <a:lnTo>
                    <a:pt x="13281" y="85330"/>
                  </a:lnTo>
                  <a:lnTo>
                    <a:pt x="8341" y="91655"/>
                  </a:lnTo>
                  <a:lnTo>
                    <a:pt x="2853" y="111162"/>
                  </a:lnTo>
                  <a:lnTo>
                    <a:pt x="6566" y="161813"/>
                  </a:lnTo>
                  <a:lnTo>
                    <a:pt x="14261" y="225238"/>
                  </a:lnTo>
                  <a:lnTo>
                    <a:pt x="17311" y="276113"/>
                  </a:lnTo>
                  <a:lnTo>
                    <a:pt x="13469" y="299208"/>
                  </a:lnTo>
                  <a:lnTo>
                    <a:pt x="10807" y="303261"/>
                  </a:lnTo>
                  <a:lnTo>
                    <a:pt x="7862" y="302454"/>
                  </a:lnTo>
                  <a:lnTo>
                    <a:pt x="4729" y="298406"/>
                  </a:lnTo>
                  <a:lnTo>
                    <a:pt x="319" y="270352"/>
                  </a:lnTo>
                  <a:lnTo>
                    <a:pt x="0" y="211715"/>
                  </a:lnTo>
                  <a:lnTo>
                    <a:pt x="6869" y="153859"/>
                  </a:lnTo>
                  <a:lnTo>
                    <a:pt x="10388" y="126720"/>
                  </a:lnTo>
                  <a:lnTo>
                    <a:pt x="32587" y="64263"/>
                  </a:lnTo>
                  <a:lnTo>
                    <a:pt x="49388" y="34340"/>
                  </a:lnTo>
                  <a:lnTo>
                    <a:pt x="69184" y="10656"/>
                  </a:lnTo>
                  <a:lnTo>
                    <a:pt x="89166" y="2243"/>
                  </a:lnTo>
                  <a:lnTo>
                    <a:pt x="101046" y="0"/>
                  </a:lnTo>
                  <a:lnTo>
                    <a:pt x="123604" y="3746"/>
                  </a:lnTo>
                  <a:lnTo>
                    <a:pt x="152915" y="19009"/>
                  </a:lnTo>
                  <a:lnTo>
                    <a:pt x="161092" y="25215"/>
                  </a:lnTo>
                  <a:lnTo>
                    <a:pt x="170179" y="44588"/>
                  </a:lnTo>
                  <a:lnTo>
                    <a:pt x="172601" y="56306"/>
                  </a:lnTo>
                  <a:lnTo>
                    <a:pt x="169537" y="65287"/>
                  </a:lnTo>
                  <a:lnTo>
                    <a:pt x="162816" y="72445"/>
                  </a:lnTo>
                  <a:lnTo>
                    <a:pt x="123994" y="97927"/>
                  </a:lnTo>
                  <a:lnTo>
                    <a:pt x="81801" y="107356"/>
                  </a:lnTo>
                  <a:lnTo>
                    <a:pt x="30048" y="100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26118" y="2756678"/>
              <a:ext cx="169219" cy="123297"/>
            </a:xfrm>
            <a:custGeom>
              <a:avLst/>
              <a:gdLst/>
              <a:ahLst/>
              <a:cxnLst/>
              <a:rect l="0" t="0" r="0" b="0"/>
              <a:pathLst>
                <a:path w="169219" h="123297">
                  <a:moveTo>
                    <a:pt x="106047" y="64959"/>
                  </a:moveTo>
                  <a:lnTo>
                    <a:pt x="106047" y="42602"/>
                  </a:lnTo>
                  <a:lnTo>
                    <a:pt x="99808" y="25387"/>
                  </a:lnTo>
                  <a:lnTo>
                    <a:pt x="94869" y="17521"/>
                  </a:lnTo>
                  <a:lnTo>
                    <a:pt x="80022" y="5661"/>
                  </a:lnTo>
                  <a:lnTo>
                    <a:pt x="71150" y="860"/>
                  </a:lnTo>
                  <a:lnTo>
                    <a:pt x="62895" y="0"/>
                  </a:lnTo>
                  <a:lnTo>
                    <a:pt x="47484" y="5283"/>
                  </a:lnTo>
                  <a:lnTo>
                    <a:pt x="25654" y="21411"/>
                  </a:lnTo>
                  <a:lnTo>
                    <a:pt x="17675" y="40535"/>
                  </a:lnTo>
                  <a:lnTo>
                    <a:pt x="11789" y="63462"/>
                  </a:lnTo>
                  <a:lnTo>
                    <a:pt x="1374" y="85351"/>
                  </a:lnTo>
                  <a:lnTo>
                    <a:pt x="0" y="94931"/>
                  </a:lnTo>
                  <a:lnTo>
                    <a:pt x="4713" y="111815"/>
                  </a:lnTo>
                  <a:lnTo>
                    <a:pt x="11585" y="117253"/>
                  </a:lnTo>
                  <a:lnTo>
                    <a:pt x="31699" y="123296"/>
                  </a:lnTo>
                  <a:lnTo>
                    <a:pt x="56236" y="116623"/>
                  </a:lnTo>
                  <a:lnTo>
                    <a:pt x="79230" y="101959"/>
                  </a:lnTo>
                  <a:lnTo>
                    <a:pt x="98751" y="73972"/>
                  </a:lnTo>
                  <a:lnTo>
                    <a:pt x="107874" y="53757"/>
                  </a:lnTo>
                  <a:lnTo>
                    <a:pt x="111945" y="51642"/>
                  </a:lnTo>
                  <a:lnTo>
                    <a:pt x="115828" y="54911"/>
                  </a:lnTo>
                  <a:lnTo>
                    <a:pt x="119587" y="61770"/>
                  </a:lnTo>
                  <a:lnTo>
                    <a:pt x="124877" y="93780"/>
                  </a:lnTo>
                  <a:lnTo>
                    <a:pt x="129129" y="100550"/>
                  </a:lnTo>
                  <a:lnTo>
                    <a:pt x="135473" y="103894"/>
                  </a:lnTo>
                  <a:lnTo>
                    <a:pt x="169218" y="107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34168" y="2732734"/>
              <a:ext cx="140154" cy="137224"/>
            </a:xfrm>
            <a:custGeom>
              <a:avLst/>
              <a:gdLst/>
              <a:ahLst/>
              <a:cxnLst/>
              <a:rect l="0" t="0" r="0" b="0"/>
              <a:pathLst>
                <a:path w="140154" h="137224">
                  <a:moveTo>
                    <a:pt x="98039" y="36260"/>
                  </a:moveTo>
                  <a:lnTo>
                    <a:pt x="92450" y="13904"/>
                  </a:lnTo>
                  <a:lnTo>
                    <a:pt x="86124" y="7318"/>
                  </a:lnTo>
                  <a:lnTo>
                    <a:pt x="66617" y="0"/>
                  </a:lnTo>
                  <a:lnTo>
                    <a:pt x="57204" y="389"/>
                  </a:lnTo>
                  <a:lnTo>
                    <a:pt x="40506" y="7059"/>
                  </a:lnTo>
                  <a:lnTo>
                    <a:pt x="17951" y="23969"/>
                  </a:lnTo>
                  <a:lnTo>
                    <a:pt x="2039" y="49386"/>
                  </a:lnTo>
                  <a:lnTo>
                    <a:pt x="0" y="69000"/>
                  </a:lnTo>
                  <a:lnTo>
                    <a:pt x="4163" y="88246"/>
                  </a:lnTo>
                  <a:lnTo>
                    <a:pt x="25900" y="119666"/>
                  </a:lnTo>
                  <a:lnTo>
                    <a:pt x="32399" y="126959"/>
                  </a:lnTo>
                  <a:lnTo>
                    <a:pt x="52098" y="135063"/>
                  </a:lnTo>
                  <a:lnTo>
                    <a:pt x="63902" y="137223"/>
                  </a:lnTo>
                  <a:lnTo>
                    <a:pt x="89496" y="133386"/>
                  </a:lnTo>
                  <a:lnTo>
                    <a:pt x="140153" y="120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37492" y="2800580"/>
              <a:ext cx="12133" cy="73700"/>
            </a:xfrm>
            <a:custGeom>
              <a:avLst/>
              <a:gdLst/>
              <a:ahLst/>
              <a:cxnLst/>
              <a:rect l="0" t="0" r="0" b="0"/>
              <a:pathLst>
                <a:path w="12133" h="73700">
                  <a:moveTo>
                    <a:pt x="0" y="0"/>
                  </a:moveTo>
                  <a:lnTo>
                    <a:pt x="11178" y="11178"/>
                  </a:lnTo>
                  <a:lnTo>
                    <a:pt x="12132" y="19150"/>
                  </a:lnTo>
                  <a:lnTo>
                    <a:pt x="5804" y="49218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58549" y="2674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27005" y="2611067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31585" y="58617"/>
                  </a:lnTo>
                  <a:lnTo>
                    <a:pt x="31585" y="112791"/>
                  </a:lnTo>
                  <a:lnTo>
                    <a:pt x="28466" y="168552"/>
                  </a:lnTo>
                  <a:lnTo>
                    <a:pt x="11342" y="22462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63834" y="2705823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15236" y="3120"/>
                  </a:lnTo>
                  <a:lnTo>
                    <a:pt x="6240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32290" y="2768994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0" y="0"/>
                  </a:moveTo>
                  <a:lnTo>
                    <a:pt x="59593" y="49499"/>
                  </a:lnTo>
                  <a:lnTo>
                    <a:pt x="70549" y="57094"/>
                  </a:lnTo>
                  <a:lnTo>
                    <a:pt x="842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48062" y="2705823"/>
              <a:ext cx="252685" cy="368499"/>
            </a:xfrm>
            <a:custGeom>
              <a:avLst/>
              <a:gdLst/>
              <a:ahLst/>
              <a:cxnLst/>
              <a:rect l="0" t="0" r="0" b="0"/>
              <a:pathLst>
                <a:path w="252685" h="368499">
                  <a:moveTo>
                    <a:pt x="252684" y="0"/>
                  </a:moveTo>
                  <a:lnTo>
                    <a:pt x="226320" y="55045"/>
                  </a:lnTo>
                  <a:lnTo>
                    <a:pt x="192785" y="108923"/>
                  </a:lnTo>
                  <a:lnTo>
                    <a:pt x="132757" y="168776"/>
                  </a:lnTo>
                  <a:lnTo>
                    <a:pt x="87992" y="231656"/>
                  </a:lnTo>
                  <a:lnTo>
                    <a:pt x="52676" y="292607"/>
                  </a:lnTo>
                  <a:lnTo>
                    <a:pt x="13651" y="3515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2014-02-10T15:49:36Z</dcterms:created>
  <dcterms:modified xsi:type="dcterms:W3CDTF">2014-02-10T15:50:47Z</dcterms:modified>
</cp:coreProperties>
</file>